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F764F-475E-419E-9A09-BE3C5C966B9F}" v="170" dt="2021-06-01T09:27:25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 Wang (elev)" userId="44910704-77ff-45ac-b541-44fba6cce6ab" providerId="ADAL" clId="{246F764F-475E-419E-9A09-BE3C5C966B9F}"/>
    <pc:docChg chg="undo redo custSel addSld modSld">
      <pc:chgData name="Mo Wang (elev)" userId="44910704-77ff-45ac-b541-44fba6cce6ab" providerId="ADAL" clId="{246F764F-475E-419E-9A09-BE3C5C966B9F}" dt="2021-06-01T09:27:31.282" v="4951" actId="26606"/>
      <pc:docMkLst>
        <pc:docMk/>
      </pc:docMkLst>
      <pc:sldChg chg="addSp modSp new mod setBg addAnim modNotesTx">
        <pc:chgData name="Mo Wang (elev)" userId="44910704-77ff-45ac-b541-44fba6cce6ab" providerId="ADAL" clId="{246F764F-475E-419E-9A09-BE3C5C966B9F}" dt="2021-05-04T08:59:37.193" v="3756"/>
        <pc:sldMkLst>
          <pc:docMk/>
          <pc:sldMk cId="3387501236" sldId="256"/>
        </pc:sldMkLst>
        <pc:spChg chg="mod">
          <ac:chgData name="Mo Wang (elev)" userId="44910704-77ff-45ac-b541-44fba6cce6ab" providerId="ADAL" clId="{246F764F-475E-419E-9A09-BE3C5C966B9F}" dt="2021-05-04T08:59:37.193" v="3754" actId="26606"/>
          <ac:spMkLst>
            <pc:docMk/>
            <pc:sldMk cId="3387501236" sldId="256"/>
            <ac:spMk id="2" creationId="{0143ED8C-6B15-425F-99E5-6B106D65CE9E}"/>
          </ac:spMkLst>
        </pc:spChg>
        <pc:spChg chg="mod">
          <ac:chgData name="Mo Wang (elev)" userId="44910704-77ff-45ac-b541-44fba6cce6ab" providerId="ADAL" clId="{246F764F-475E-419E-9A09-BE3C5C966B9F}" dt="2021-05-04T08:59:37.193" v="3754" actId="26606"/>
          <ac:spMkLst>
            <pc:docMk/>
            <pc:sldMk cId="3387501236" sldId="256"/>
            <ac:spMk id="3" creationId="{06424EC3-8920-4ED8-A016-ECB85C99344F}"/>
          </ac:spMkLst>
        </pc:spChg>
        <pc:spChg chg="add">
          <ac:chgData name="Mo Wang (elev)" userId="44910704-77ff-45ac-b541-44fba6cce6ab" providerId="ADAL" clId="{246F764F-475E-419E-9A09-BE3C5C966B9F}" dt="2021-05-04T08:59:37.193" v="3754" actId="26606"/>
          <ac:spMkLst>
            <pc:docMk/>
            <pc:sldMk cId="3387501236" sldId="256"/>
            <ac:spMk id="8" creationId="{C7D023E4-8DE1-436E-9847-ED6A4B4B04FD}"/>
          </ac:spMkLst>
        </pc:spChg>
        <pc:spChg chg="add">
          <ac:chgData name="Mo Wang (elev)" userId="44910704-77ff-45ac-b541-44fba6cce6ab" providerId="ADAL" clId="{246F764F-475E-419E-9A09-BE3C5C966B9F}" dt="2021-05-04T08:59:37.193" v="3754" actId="26606"/>
          <ac:spMkLst>
            <pc:docMk/>
            <pc:sldMk cId="3387501236" sldId="256"/>
            <ac:spMk id="10" creationId="{63C1F321-BB96-4700-B3CE-1A6156067F44}"/>
          </ac:spMkLst>
        </pc:spChg>
        <pc:grpChg chg="add">
          <ac:chgData name="Mo Wang (elev)" userId="44910704-77ff-45ac-b541-44fba6cce6ab" providerId="ADAL" clId="{246F764F-475E-419E-9A09-BE3C5C966B9F}" dt="2021-05-04T08:59:37.193" v="3754" actId="26606"/>
          <ac:grpSpMkLst>
            <pc:docMk/>
            <pc:sldMk cId="3387501236" sldId="256"/>
            <ac:grpSpMk id="12" creationId="{3FA1AD64-F15F-417D-956C-B2C211FC905E}"/>
          </ac:grpSpMkLst>
        </pc:grpChg>
        <pc:grpChg chg="add">
          <ac:chgData name="Mo Wang (elev)" userId="44910704-77ff-45ac-b541-44fba6cce6ab" providerId="ADAL" clId="{246F764F-475E-419E-9A09-BE3C5C966B9F}" dt="2021-05-04T08:59:37.193" v="3754" actId="26606"/>
          <ac:grpSpMkLst>
            <pc:docMk/>
            <pc:sldMk cId="3387501236" sldId="256"/>
            <ac:grpSpMk id="16" creationId="{43F5E015-E085-4624-B431-B42414448684}"/>
          </ac:grpSpMkLst>
        </pc:grpChg>
      </pc:sldChg>
      <pc:sldChg chg="addSp modSp new mod modNotesTx">
        <pc:chgData name="Mo Wang (elev)" userId="44910704-77ff-45ac-b541-44fba6cce6ab" providerId="ADAL" clId="{246F764F-475E-419E-9A09-BE3C5C966B9F}" dt="2021-04-27T09:18:13.359" v="1682" actId="20577"/>
        <pc:sldMkLst>
          <pc:docMk/>
          <pc:sldMk cId="2285758508" sldId="257"/>
        </pc:sldMkLst>
        <pc:spChg chg="mod">
          <ac:chgData name="Mo Wang (elev)" userId="44910704-77ff-45ac-b541-44fba6cce6ab" providerId="ADAL" clId="{246F764F-475E-419E-9A09-BE3C5C966B9F}" dt="2021-04-27T08:52:31.221" v="242" actId="20577"/>
          <ac:spMkLst>
            <pc:docMk/>
            <pc:sldMk cId="2285758508" sldId="257"/>
            <ac:spMk id="2" creationId="{DBBFD827-06BF-4734-92F0-65A7CEBB2368}"/>
          </ac:spMkLst>
        </pc:spChg>
        <pc:spChg chg="mod">
          <ac:chgData name="Mo Wang (elev)" userId="44910704-77ff-45ac-b541-44fba6cce6ab" providerId="ADAL" clId="{246F764F-475E-419E-9A09-BE3C5C966B9F}" dt="2021-04-27T08:54:16.728" v="399" actId="20577"/>
          <ac:spMkLst>
            <pc:docMk/>
            <pc:sldMk cId="2285758508" sldId="257"/>
            <ac:spMk id="3" creationId="{F7789731-87C9-4509-BF01-9EF870CC2523}"/>
          </ac:spMkLst>
        </pc:spChg>
        <pc:picChg chg="add mod">
          <ac:chgData name="Mo Wang (elev)" userId="44910704-77ff-45ac-b541-44fba6cce6ab" providerId="ADAL" clId="{246F764F-475E-419E-9A09-BE3C5C966B9F}" dt="2021-04-27T08:54:42.200" v="406" actId="1076"/>
          <ac:picMkLst>
            <pc:docMk/>
            <pc:sldMk cId="2285758508" sldId="257"/>
            <ac:picMk id="1026" creationId="{FEF0BB55-05F1-4002-94B4-09E0879F8475}"/>
          </ac:picMkLst>
        </pc:picChg>
        <pc:picChg chg="add mod">
          <ac:chgData name="Mo Wang (elev)" userId="44910704-77ff-45ac-b541-44fba6cce6ab" providerId="ADAL" clId="{246F764F-475E-419E-9A09-BE3C5C966B9F}" dt="2021-04-27T08:55:05.839" v="411" actId="1076"/>
          <ac:picMkLst>
            <pc:docMk/>
            <pc:sldMk cId="2285758508" sldId="257"/>
            <ac:picMk id="1028" creationId="{62FB3B78-ED66-4415-984A-49A88F794082}"/>
          </ac:picMkLst>
        </pc:picChg>
      </pc:sldChg>
      <pc:sldChg chg="addSp delSp modSp new mod setBg modNotesTx">
        <pc:chgData name="Mo Wang (elev)" userId="44910704-77ff-45ac-b541-44fba6cce6ab" providerId="ADAL" clId="{246F764F-475E-419E-9A09-BE3C5C966B9F}" dt="2021-05-25T09:07:37.340" v="4945" actId="1036"/>
        <pc:sldMkLst>
          <pc:docMk/>
          <pc:sldMk cId="558529632" sldId="258"/>
        </pc:sldMkLst>
        <pc:spChg chg="mod">
          <ac:chgData name="Mo Wang (elev)" userId="44910704-77ff-45ac-b541-44fba6cce6ab" providerId="ADAL" clId="{246F764F-475E-419E-9A09-BE3C5C966B9F}" dt="2021-04-27T09:14:06.468" v="1280" actId="26606"/>
          <ac:spMkLst>
            <pc:docMk/>
            <pc:sldMk cId="558529632" sldId="258"/>
            <ac:spMk id="2" creationId="{5E904E95-FC26-4A45-9B76-AF53858FCBDD}"/>
          </ac:spMkLst>
        </pc:spChg>
        <pc:spChg chg="mod">
          <ac:chgData name="Mo Wang (elev)" userId="44910704-77ff-45ac-b541-44fba6cce6ab" providerId="ADAL" clId="{246F764F-475E-419E-9A09-BE3C5C966B9F}" dt="2021-05-25T09:07:22.230" v="4934" actId="1076"/>
          <ac:spMkLst>
            <pc:docMk/>
            <pc:sldMk cId="558529632" sldId="258"/>
            <ac:spMk id="3" creationId="{5B5ECA1F-52B2-44B4-B332-AF6D78D5EAF0}"/>
          </ac:spMkLst>
        </pc:spChg>
        <pc:spChg chg="add del mod">
          <ac:chgData name="Mo Wang (elev)" userId="44910704-77ff-45ac-b541-44fba6cce6ab" providerId="ADAL" clId="{246F764F-475E-419E-9A09-BE3C5C966B9F}" dt="2021-04-27T09:14:00.741" v="1279" actId="21"/>
          <ac:spMkLst>
            <pc:docMk/>
            <pc:sldMk cId="558529632" sldId="258"/>
            <ac:spMk id="5" creationId="{D3C83B90-79B3-4F43-8250-81837E8481E8}"/>
          </ac:spMkLst>
        </pc:spChg>
        <pc:spChg chg="add del mod">
          <ac:chgData name="Mo Wang (elev)" userId="44910704-77ff-45ac-b541-44fba6cce6ab" providerId="ADAL" clId="{246F764F-475E-419E-9A09-BE3C5C966B9F}" dt="2021-04-27T09:07:46.701" v="1070" actId="478"/>
          <ac:spMkLst>
            <pc:docMk/>
            <pc:sldMk cId="558529632" sldId="258"/>
            <ac:spMk id="6" creationId="{CDBCCEE8-4E48-479E-A2C1-D34A772D4BE5}"/>
          </ac:spMkLst>
        </pc:spChg>
        <pc:spChg chg="add mod">
          <ac:chgData name="Mo Wang (elev)" userId="44910704-77ff-45ac-b541-44fba6cce6ab" providerId="ADAL" clId="{246F764F-475E-419E-9A09-BE3C5C966B9F}" dt="2021-04-27T09:15:10.582" v="1295" actId="403"/>
          <ac:spMkLst>
            <pc:docMk/>
            <pc:sldMk cId="558529632" sldId="258"/>
            <ac:spMk id="9" creationId="{7679213C-07AD-4961-B863-DFFA5EEFD501}"/>
          </ac:spMkLst>
        </pc:spChg>
        <pc:spChg chg="add mod">
          <ac:chgData name="Mo Wang (elev)" userId="44910704-77ff-45ac-b541-44fba6cce6ab" providerId="ADAL" clId="{246F764F-475E-419E-9A09-BE3C5C966B9F}" dt="2021-05-25T09:07:37.340" v="4945" actId="1036"/>
          <ac:spMkLst>
            <pc:docMk/>
            <pc:sldMk cId="558529632" sldId="258"/>
            <ac:spMk id="13" creationId="{BA9A021E-91DD-4A04-BEFE-B99C9B684823}"/>
          </ac:spMkLst>
        </pc:spChg>
        <pc:picChg chg="add mod">
          <ac:chgData name="Mo Wang (elev)" userId="44910704-77ff-45ac-b541-44fba6cce6ab" providerId="ADAL" clId="{246F764F-475E-419E-9A09-BE3C5C966B9F}" dt="2021-04-27T09:14:06.468" v="1280" actId="26606"/>
          <ac:picMkLst>
            <pc:docMk/>
            <pc:sldMk cId="558529632" sldId="258"/>
            <ac:picMk id="4" creationId="{B71A8C28-D680-431C-B65C-C8FAC221C77B}"/>
          </ac:picMkLst>
        </pc:picChg>
        <pc:picChg chg="add mod">
          <ac:chgData name="Mo Wang (elev)" userId="44910704-77ff-45ac-b541-44fba6cce6ab" providerId="ADAL" clId="{246F764F-475E-419E-9A09-BE3C5C966B9F}" dt="2021-05-25T09:07:37.340" v="4945" actId="1036"/>
          <ac:picMkLst>
            <pc:docMk/>
            <pc:sldMk cId="558529632" sldId="258"/>
            <ac:picMk id="11" creationId="{B23D2A8F-254C-43A5-A3B0-BBF3F3BFB9B1}"/>
          </ac:picMkLst>
        </pc:picChg>
        <pc:picChg chg="add mod">
          <ac:chgData name="Mo Wang (elev)" userId="44910704-77ff-45ac-b541-44fba6cce6ab" providerId="ADAL" clId="{246F764F-475E-419E-9A09-BE3C5C966B9F}" dt="2021-05-25T09:07:37.340" v="4945" actId="1036"/>
          <ac:picMkLst>
            <pc:docMk/>
            <pc:sldMk cId="558529632" sldId="258"/>
            <ac:picMk id="12" creationId="{DE298FE2-3362-4C2C-9844-A432EADA3A42}"/>
          </ac:picMkLst>
        </pc:picChg>
        <pc:picChg chg="add del mod">
          <ac:chgData name="Mo Wang (elev)" userId="44910704-77ff-45ac-b541-44fba6cce6ab" providerId="ADAL" clId="{246F764F-475E-419E-9A09-BE3C5C966B9F}" dt="2021-04-27T09:14:00.741" v="1279" actId="21"/>
          <ac:picMkLst>
            <pc:docMk/>
            <pc:sldMk cId="558529632" sldId="258"/>
            <ac:picMk id="2050" creationId="{D7C2E0A9-7938-4B07-B07B-C158EAB85412}"/>
          </ac:picMkLst>
        </pc:picChg>
        <pc:picChg chg="add del mod">
          <ac:chgData name="Mo Wang (elev)" userId="44910704-77ff-45ac-b541-44fba6cce6ab" providerId="ADAL" clId="{246F764F-475E-419E-9A09-BE3C5C966B9F}" dt="2021-04-27T09:14:00.741" v="1279" actId="21"/>
          <ac:picMkLst>
            <pc:docMk/>
            <pc:sldMk cId="558529632" sldId="258"/>
            <ac:picMk id="2052" creationId="{29B80FFF-E14B-4D01-A139-96DE4824466C}"/>
          </ac:picMkLst>
        </pc:picChg>
        <pc:cxnChg chg="add">
          <ac:chgData name="Mo Wang (elev)" userId="44910704-77ff-45ac-b541-44fba6cce6ab" providerId="ADAL" clId="{246F764F-475E-419E-9A09-BE3C5C966B9F}" dt="2021-04-27T09:14:06.468" v="1280" actId="26606"/>
          <ac:cxnSpMkLst>
            <pc:docMk/>
            <pc:sldMk cId="558529632" sldId="258"/>
            <ac:cxnSpMk id="14" creationId="{A7F400EE-A8A5-48AF-B4D6-291B52C6F0B0}"/>
          </ac:cxnSpMkLst>
        </pc:cxnChg>
      </pc:sldChg>
      <pc:sldChg chg="addSp delSp modSp new mod setBg modNotesTx">
        <pc:chgData name="Mo Wang (elev)" userId="44910704-77ff-45ac-b541-44fba6cce6ab" providerId="ADAL" clId="{246F764F-475E-419E-9A09-BE3C5C966B9F}" dt="2021-04-30T08:23:14.750" v="2490" actId="1076"/>
        <pc:sldMkLst>
          <pc:docMk/>
          <pc:sldMk cId="1830606612" sldId="259"/>
        </pc:sldMkLst>
        <pc:spChg chg="mod">
          <ac:chgData name="Mo Wang (elev)" userId="44910704-77ff-45ac-b541-44fba6cce6ab" providerId="ADAL" clId="{246F764F-475E-419E-9A09-BE3C5C966B9F}" dt="2021-04-27T09:13:55.135" v="1278" actId="26606"/>
          <ac:spMkLst>
            <pc:docMk/>
            <pc:sldMk cId="1830606612" sldId="259"/>
            <ac:spMk id="2" creationId="{E9BB676F-B02B-4E0E-96FA-4AEA7945F601}"/>
          </ac:spMkLst>
        </pc:spChg>
        <pc:spChg chg="mod">
          <ac:chgData name="Mo Wang (elev)" userId="44910704-77ff-45ac-b541-44fba6cce6ab" providerId="ADAL" clId="{246F764F-475E-419E-9A09-BE3C5C966B9F}" dt="2021-04-30T08:23:14.750" v="2490" actId="1076"/>
          <ac:spMkLst>
            <pc:docMk/>
            <pc:sldMk cId="1830606612" sldId="259"/>
            <ac:spMk id="3" creationId="{064EFCF9-AA5D-424B-8B8B-78ECD62FA8BB}"/>
          </ac:spMkLst>
        </pc:spChg>
        <pc:spChg chg="add mod">
          <ac:chgData name="Mo Wang (elev)" userId="44910704-77ff-45ac-b541-44fba6cce6ab" providerId="ADAL" clId="{246F764F-475E-419E-9A09-BE3C5C966B9F}" dt="2021-04-27T09:15:05.988" v="1294" actId="403"/>
          <ac:spMkLst>
            <pc:docMk/>
            <pc:sldMk cId="1830606612" sldId="259"/>
            <ac:spMk id="5" creationId="{72559FB9-223E-48A5-90E0-346607C02250}"/>
          </ac:spMkLst>
        </pc:spChg>
        <pc:spChg chg="add mod">
          <ac:chgData name="Mo Wang (elev)" userId="44910704-77ff-45ac-b541-44fba6cce6ab" providerId="ADAL" clId="{246F764F-475E-419E-9A09-BE3C5C966B9F}" dt="2021-04-27T09:21:06.485" v="1756" actId="1076"/>
          <ac:spMkLst>
            <pc:docMk/>
            <pc:sldMk cId="1830606612" sldId="259"/>
            <ac:spMk id="6" creationId="{01FC78A4-8C52-43D9-871C-E278E97D596D}"/>
          </ac:spMkLst>
        </pc:spChg>
        <pc:graphicFrameChg chg="add del mod">
          <ac:chgData name="Mo Wang (elev)" userId="44910704-77ff-45ac-b541-44fba6cce6ab" providerId="ADAL" clId="{246F764F-475E-419E-9A09-BE3C5C966B9F}" dt="2021-04-27T09:11:45.851" v="1158" actId="478"/>
          <ac:graphicFrameMkLst>
            <pc:docMk/>
            <pc:sldMk cId="1830606612" sldId="259"/>
            <ac:graphicFrameMk id="4" creationId="{D6492801-32F4-45A6-A75D-3BCAEEBF3002}"/>
          </ac:graphicFrameMkLst>
        </pc:graphicFrameChg>
        <pc:picChg chg="add mod">
          <ac:chgData name="Mo Wang (elev)" userId="44910704-77ff-45ac-b541-44fba6cce6ab" providerId="ADAL" clId="{246F764F-475E-419E-9A09-BE3C5C966B9F}" dt="2021-04-27T09:13:55.135" v="1278" actId="26606"/>
          <ac:picMkLst>
            <pc:docMk/>
            <pc:sldMk cId="1830606612" sldId="259"/>
            <ac:picMk id="3074" creationId="{195AC2F1-8F3A-4C3E-863D-F1C13964FA29}"/>
          </ac:picMkLst>
        </pc:picChg>
        <pc:picChg chg="add mod">
          <ac:chgData name="Mo Wang (elev)" userId="44910704-77ff-45ac-b541-44fba6cce6ab" providerId="ADAL" clId="{246F764F-475E-419E-9A09-BE3C5C966B9F}" dt="2021-04-27T09:20:20.044" v="1693" actId="14100"/>
          <ac:picMkLst>
            <pc:docMk/>
            <pc:sldMk cId="1830606612" sldId="259"/>
            <ac:picMk id="3076" creationId="{2D88F31E-6197-4986-AD14-FE237DAF9255}"/>
          </ac:picMkLst>
        </pc:picChg>
        <pc:picChg chg="add mod">
          <ac:chgData name="Mo Wang (elev)" userId="44910704-77ff-45ac-b541-44fba6cce6ab" providerId="ADAL" clId="{246F764F-475E-419E-9A09-BE3C5C966B9F}" dt="2021-04-27T09:20:23.810" v="1695" actId="14100"/>
          <ac:picMkLst>
            <pc:docMk/>
            <pc:sldMk cId="1830606612" sldId="259"/>
            <ac:picMk id="3078" creationId="{516E7D92-FF3D-42CC-B2DB-5310E1DAE9BE}"/>
          </ac:picMkLst>
        </pc:picChg>
        <pc:cxnChg chg="add del">
          <ac:chgData name="Mo Wang (elev)" userId="44910704-77ff-45ac-b541-44fba6cce6ab" providerId="ADAL" clId="{246F764F-475E-419E-9A09-BE3C5C966B9F}" dt="2021-04-27T09:14:56.756" v="1290" actId="26606"/>
          <ac:cxnSpMkLst>
            <pc:docMk/>
            <pc:sldMk cId="1830606612" sldId="259"/>
            <ac:cxnSpMk id="71" creationId="{A7F400EE-A8A5-48AF-B4D6-291B52C6F0B0}"/>
          </ac:cxnSpMkLst>
        </pc:cxnChg>
        <pc:cxnChg chg="add">
          <ac:chgData name="Mo Wang (elev)" userId="44910704-77ff-45ac-b541-44fba6cce6ab" providerId="ADAL" clId="{246F764F-475E-419E-9A09-BE3C5C966B9F}" dt="2021-04-27T09:14:56.756" v="1290" actId="26606"/>
          <ac:cxnSpMkLst>
            <pc:docMk/>
            <pc:sldMk cId="1830606612" sldId="259"/>
            <ac:cxnSpMk id="135" creationId="{A7F400EE-A8A5-48AF-B4D6-291B52C6F0B0}"/>
          </ac:cxnSpMkLst>
        </pc:cxnChg>
      </pc:sldChg>
      <pc:sldChg chg="addSp delSp modSp new mod setBg modAnim">
        <pc:chgData name="Mo Wang (elev)" userId="44910704-77ff-45ac-b541-44fba6cce6ab" providerId="ADAL" clId="{246F764F-475E-419E-9A09-BE3C5C966B9F}" dt="2021-05-04T09:21:16.299" v="4757"/>
        <pc:sldMkLst>
          <pc:docMk/>
          <pc:sldMk cId="1350747793" sldId="260"/>
        </pc:sldMkLst>
        <pc:spChg chg="mod">
          <ac:chgData name="Mo Wang (elev)" userId="44910704-77ff-45ac-b541-44fba6cce6ab" providerId="ADAL" clId="{246F764F-475E-419E-9A09-BE3C5C966B9F}" dt="2021-05-04T09:01:48.078" v="3764" actId="1076"/>
          <ac:spMkLst>
            <pc:docMk/>
            <pc:sldMk cId="1350747793" sldId="260"/>
            <ac:spMk id="2" creationId="{1E3FDA1C-EEBE-4E16-BA86-1285A064B318}"/>
          </ac:spMkLst>
        </pc:spChg>
        <pc:spChg chg="del mod">
          <ac:chgData name="Mo Wang (elev)" userId="44910704-77ff-45ac-b541-44fba6cce6ab" providerId="ADAL" clId="{246F764F-475E-419E-9A09-BE3C5C966B9F}" dt="2021-05-04T08:59:03.048" v="3752" actId="26606"/>
          <ac:spMkLst>
            <pc:docMk/>
            <pc:sldMk cId="1350747793" sldId="260"/>
            <ac:spMk id="3" creationId="{DEAA48C3-8E15-44A5-81C7-478111EB6D41}"/>
          </ac:spMkLst>
        </pc:spChg>
        <pc:spChg chg="mod topLvl">
          <ac:chgData name="Mo Wang (elev)" userId="44910704-77ff-45ac-b541-44fba6cce6ab" providerId="ADAL" clId="{246F764F-475E-419E-9A09-BE3C5C966B9F}" dt="2021-05-04T09:21:05.223" v="4755" actId="165"/>
          <ac:spMkLst>
            <pc:docMk/>
            <pc:sldMk cId="1350747793" sldId="260"/>
            <ac:spMk id="6" creationId="{8822AA42-8B8F-4BE5-BB76-107A124211DF}"/>
          </ac:spMkLst>
        </pc:spChg>
        <pc:spChg chg="mod topLvl">
          <ac:chgData name="Mo Wang (elev)" userId="44910704-77ff-45ac-b541-44fba6cce6ab" providerId="ADAL" clId="{246F764F-475E-419E-9A09-BE3C5C966B9F}" dt="2021-05-04T09:21:05.223" v="4755" actId="165"/>
          <ac:spMkLst>
            <pc:docMk/>
            <pc:sldMk cId="1350747793" sldId="260"/>
            <ac:spMk id="7" creationId="{4ED6D34B-9CDC-407B-B28E-78034C338C03}"/>
          </ac:spMkLst>
        </pc:spChg>
        <pc:spChg chg="add">
          <ac:chgData name="Mo Wang (elev)" userId="44910704-77ff-45ac-b541-44fba6cce6ab" providerId="ADAL" clId="{246F764F-475E-419E-9A09-BE3C5C966B9F}" dt="2021-05-04T08:59:03.048" v="3752" actId="26606"/>
          <ac:spMkLst>
            <pc:docMk/>
            <pc:sldMk cId="1350747793" sldId="260"/>
            <ac:spMk id="9" creationId="{1D63C574-BFD2-41A1-A567-B0C3CC7FDD4F}"/>
          </ac:spMkLst>
        </pc:spChg>
        <pc:spChg chg="add">
          <ac:chgData name="Mo Wang (elev)" userId="44910704-77ff-45ac-b541-44fba6cce6ab" providerId="ADAL" clId="{246F764F-475E-419E-9A09-BE3C5C966B9F}" dt="2021-05-04T08:59:03.048" v="3752" actId="26606"/>
          <ac:spMkLst>
            <pc:docMk/>
            <pc:sldMk cId="1350747793" sldId="260"/>
            <ac:spMk id="11" creationId="{E2A46BAB-8C31-42B2-90E8-B26DD3E81D37}"/>
          </ac:spMkLst>
        </pc:spChg>
        <pc:grpChg chg="del mod">
          <ac:chgData name="Mo Wang (elev)" userId="44910704-77ff-45ac-b541-44fba6cce6ab" providerId="ADAL" clId="{246F764F-475E-419E-9A09-BE3C5C966B9F}" dt="2021-05-04T09:21:05.223" v="4755" actId="165"/>
          <ac:grpSpMkLst>
            <pc:docMk/>
            <pc:sldMk cId="1350747793" sldId="260"/>
            <ac:grpSpMk id="4" creationId="{62339AC0-D13D-47DC-B1F6-F51D44C5E123}"/>
          </ac:grpSpMkLst>
        </pc:grpChg>
        <pc:grpChg chg="add">
          <ac:chgData name="Mo Wang (elev)" userId="44910704-77ff-45ac-b541-44fba6cce6ab" providerId="ADAL" clId="{246F764F-475E-419E-9A09-BE3C5C966B9F}" dt="2021-05-04T08:59:03.048" v="3752" actId="26606"/>
          <ac:grpSpMkLst>
            <pc:docMk/>
            <pc:sldMk cId="1350747793" sldId="260"/>
            <ac:grpSpMk id="13" creationId="{B3F7A3C7-0737-4E57-B30E-8EEFE638B401}"/>
          </ac:grpSpMkLst>
        </pc:grpChg>
        <pc:grpChg chg="add">
          <ac:chgData name="Mo Wang (elev)" userId="44910704-77ff-45ac-b541-44fba6cce6ab" providerId="ADAL" clId="{246F764F-475E-419E-9A09-BE3C5C966B9F}" dt="2021-05-04T08:59:03.048" v="3752" actId="26606"/>
          <ac:grpSpMkLst>
            <pc:docMk/>
            <pc:sldMk cId="1350747793" sldId="260"/>
            <ac:grpSpMk id="17" creationId="{43F5E015-E085-4624-B431-B42414448684}"/>
          </ac:grpSpMkLst>
        </pc:grpChg>
        <pc:graphicFrameChg chg="add del mod">
          <ac:chgData name="Mo Wang (elev)" userId="44910704-77ff-45ac-b541-44fba6cce6ab" providerId="ADAL" clId="{246F764F-475E-419E-9A09-BE3C5C966B9F}" dt="2021-05-04T09:20:57.108" v="4754" actId="18245"/>
          <ac:graphicFrameMkLst>
            <pc:docMk/>
            <pc:sldMk cId="1350747793" sldId="260"/>
            <ac:graphicFrameMk id="5" creationId="{0C93E724-3F40-451A-9693-676AA47870B5}"/>
          </ac:graphicFrameMkLst>
        </pc:graphicFrameChg>
      </pc:sldChg>
      <pc:sldChg chg="addSp delSp modSp new mod setBg modAnim">
        <pc:chgData name="Mo Wang (elev)" userId="44910704-77ff-45ac-b541-44fba6cce6ab" providerId="ADAL" clId="{246F764F-475E-419E-9A09-BE3C5C966B9F}" dt="2021-05-04T09:24:42.197" v="4777"/>
        <pc:sldMkLst>
          <pc:docMk/>
          <pc:sldMk cId="96362449" sldId="261"/>
        </pc:sldMkLst>
        <pc:spChg chg="mod">
          <ac:chgData name="Mo Wang (elev)" userId="44910704-77ff-45ac-b541-44fba6cce6ab" providerId="ADAL" clId="{246F764F-475E-419E-9A09-BE3C5C966B9F}" dt="2021-05-04T09:05:24.467" v="3791" actId="26606"/>
          <ac:spMkLst>
            <pc:docMk/>
            <pc:sldMk cId="96362449" sldId="261"/>
            <ac:spMk id="2" creationId="{400B0CD3-2EE0-4A7F-800A-C2AE3E886A2E}"/>
          </ac:spMkLst>
        </pc:spChg>
        <pc:spChg chg="del">
          <ac:chgData name="Mo Wang (elev)" userId="44910704-77ff-45ac-b541-44fba6cce6ab" providerId="ADAL" clId="{246F764F-475E-419E-9A09-BE3C5C966B9F}" dt="2021-04-30T08:18:52.667" v="2417"/>
          <ac:spMkLst>
            <pc:docMk/>
            <pc:sldMk cId="96362449" sldId="261"/>
            <ac:spMk id="3" creationId="{5BCDF2AC-9AB0-4DE9-8A45-0F9D99C71E00}"/>
          </ac:spMkLst>
        </pc:spChg>
        <pc:spChg chg="add del mod">
          <ac:chgData name="Mo Wang (elev)" userId="44910704-77ff-45ac-b541-44fba6cce6ab" providerId="ADAL" clId="{246F764F-475E-419E-9A09-BE3C5C966B9F}" dt="2021-04-30T08:19:25.571" v="2427"/>
          <ac:spMkLst>
            <pc:docMk/>
            <pc:sldMk cId="96362449" sldId="261"/>
            <ac:spMk id="7" creationId="{1EC7ED21-CD03-4390-893F-32686AE561EA}"/>
          </ac:spMkLst>
        </pc:spChg>
        <pc:spChg chg="add del mod">
          <ac:chgData name="Mo Wang (elev)" userId="44910704-77ff-45ac-b541-44fba6cce6ab" providerId="ADAL" clId="{246F764F-475E-419E-9A09-BE3C5C966B9F}" dt="2021-04-30T08:21:00.891" v="2472"/>
          <ac:spMkLst>
            <pc:docMk/>
            <pc:sldMk cId="96362449" sldId="261"/>
            <ac:spMk id="11" creationId="{2B4B5D16-F7BF-41AE-ABD8-1CD04F00CCB1}"/>
          </ac:spMkLst>
        </pc:spChg>
        <pc:spChg chg="add mod ord">
          <ac:chgData name="Mo Wang (elev)" userId="44910704-77ff-45ac-b541-44fba6cce6ab" providerId="ADAL" clId="{246F764F-475E-419E-9A09-BE3C5C966B9F}" dt="2021-05-04T09:05:24.467" v="3791" actId="26606"/>
          <ac:spMkLst>
            <pc:docMk/>
            <pc:sldMk cId="96362449" sldId="261"/>
            <ac:spMk id="15" creationId="{D5CC8333-E1D5-413B-B0EB-F2CD60390ABE}"/>
          </ac:spMkLst>
        </pc:spChg>
        <pc:spChg chg="add del">
          <ac:chgData name="Mo Wang (elev)" userId="44910704-77ff-45ac-b541-44fba6cce6ab" providerId="ADAL" clId="{246F764F-475E-419E-9A09-BE3C5C966B9F}" dt="2021-04-30T08:22:18.874" v="2479" actId="26606"/>
          <ac:spMkLst>
            <pc:docMk/>
            <pc:sldMk cId="96362449" sldId="261"/>
            <ac:spMk id="22" creationId="{C413D172-8B6A-47F5-9813-DE455773F3FB}"/>
          </ac:spMkLst>
        </pc:spChg>
        <pc:spChg chg="add">
          <ac:chgData name="Mo Wang (elev)" userId="44910704-77ff-45ac-b541-44fba6cce6ab" providerId="ADAL" clId="{246F764F-475E-419E-9A09-BE3C5C966B9F}" dt="2021-05-04T09:05:24.467" v="3791" actId="26606"/>
          <ac:spMkLst>
            <pc:docMk/>
            <pc:sldMk cId="96362449" sldId="261"/>
            <ac:spMk id="26" creationId="{913AE63C-D5B4-45D1-ACFC-648CFFCF9805}"/>
          </ac:spMkLst>
        </pc:spChg>
        <pc:spChg chg="add del">
          <ac:chgData name="Mo Wang (elev)" userId="44910704-77ff-45ac-b541-44fba6cce6ab" providerId="ADAL" clId="{246F764F-475E-419E-9A09-BE3C5C966B9F}" dt="2021-04-30T08:22:21.027" v="2481" actId="26606"/>
          <ac:spMkLst>
            <pc:docMk/>
            <pc:sldMk cId="96362449" sldId="261"/>
            <ac:spMk id="27" creationId="{325166D1-1B21-4128-AC42-61745528E4D6}"/>
          </ac:spMkLst>
        </pc:spChg>
        <pc:spChg chg="add">
          <ac:chgData name="Mo Wang (elev)" userId="44910704-77ff-45ac-b541-44fba6cce6ab" providerId="ADAL" clId="{246F764F-475E-419E-9A09-BE3C5C966B9F}" dt="2021-05-04T09:05:24.467" v="3791" actId="26606"/>
          <ac:spMkLst>
            <pc:docMk/>
            <pc:sldMk cId="96362449" sldId="261"/>
            <ac:spMk id="28" creationId="{4E59E4BC-D742-4881-838E-F5B9C1C2C82B}"/>
          </ac:spMkLst>
        </pc:spChg>
        <pc:spChg chg="add del">
          <ac:chgData name="Mo Wang (elev)" userId="44910704-77ff-45ac-b541-44fba6cce6ab" providerId="ADAL" clId="{246F764F-475E-419E-9A09-BE3C5C966B9F}" dt="2021-04-30T08:22:29.079" v="2485" actId="26606"/>
          <ac:spMkLst>
            <pc:docMk/>
            <pc:sldMk cId="96362449" sldId="261"/>
            <ac:spMk id="29" creationId="{C413D172-8B6A-47F5-9813-DE455773F3FB}"/>
          </ac:spMkLst>
        </pc:spChg>
        <pc:grpChg chg="add del">
          <ac:chgData name="Mo Wang (elev)" userId="44910704-77ff-45ac-b541-44fba6cce6ab" providerId="ADAL" clId="{246F764F-475E-419E-9A09-BE3C5C966B9F}" dt="2021-04-30T08:22:21.027" v="2481" actId="26606"/>
          <ac:grpSpMkLst>
            <pc:docMk/>
            <pc:sldMk cId="96362449" sldId="261"/>
            <ac:grpSpMk id="24" creationId="{E6517BAC-C80F-4065-90D8-703493E0B353}"/>
          </ac:grpSpMkLst>
        </pc:grpChg>
        <pc:grpChg chg="add">
          <ac:chgData name="Mo Wang (elev)" userId="44910704-77ff-45ac-b541-44fba6cce6ab" providerId="ADAL" clId="{246F764F-475E-419E-9A09-BE3C5C966B9F}" dt="2021-05-04T09:05:24.467" v="3791" actId="26606"/>
          <ac:grpSpMkLst>
            <pc:docMk/>
            <pc:sldMk cId="96362449" sldId="261"/>
            <ac:grpSpMk id="30" creationId="{3FF196BB-37B1-4BB9-8014-CC784F01E698}"/>
          </ac:grpSpMkLst>
        </pc:grpChg>
        <pc:grpChg chg="add">
          <ac:chgData name="Mo Wang (elev)" userId="44910704-77ff-45ac-b541-44fba6cce6ab" providerId="ADAL" clId="{246F764F-475E-419E-9A09-BE3C5C966B9F}" dt="2021-05-04T09:05:24.467" v="3791" actId="26606"/>
          <ac:grpSpMkLst>
            <pc:docMk/>
            <pc:sldMk cId="96362449" sldId="261"/>
            <ac:grpSpMk id="34" creationId="{5C2625FA-3EDD-4059-9D0E-AFD1D271AF5B}"/>
          </ac:grpSpMkLst>
        </pc:grpChg>
        <pc:picChg chg="add del mod">
          <ac:chgData name="Mo Wang (elev)" userId="44910704-77ff-45ac-b541-44fba6cce6ab" providerId="ADAL" clId="{246F764F-475E-419E-9A09-BE3C5C966B9F}" dt="2021-04-30T08:19:24.245" v="2426" actId="478"/>
          <ac:picMkLst>
            <pc:docMk/>
            <pc:sldMk cId="96362449" sldId="261"/>
            <ac:picMk id="5" creationId="{F71A7722-69AD-4DC1-A48E-30C6FFB7C04D}"/>
          </ac:picMkLst>
        </pc:picChg>
        <pc:picChg chg="add del mod">
          <ac:chgData name="Mo Wang (elev)" userId="44910704-77ff-45ac-b541-44fba6cce6ab" providerId="ADAL" clId="{246F764F-475E-419E-9A09-BE3C5C966B9F}" dt="2021-04-30T08:20:31.036" v="2471" actId="478"/>
          <ac:picMkLst>
            <pc:docMk/>
            <pc:sldMk cId="96362449" sldId="261"/>
            <ac:picMk id="9" creationId="{CC0F0A7C-EF3D-497A-8EF5-2032F3A17CB0}"/>
          </ac:picMkLst>
        </pc:picChg>
        <pc:picChg chg="add del mod">
          <ac:chgData name="Mo Wang (elev)" userId="44910704-77ff-45ac-b541-44fba6cce6ab" providerId="ADAL" clId="{246F764F-475E-419E-9A09-BE3C5C966B9F}" dt="2021-04-30T08:21:04.874" v="2475" actId="478"/>
          <ac:picMkLst>
            <pc:docMk/>
            <pc:sldMk cId="96362449" sldId="261"/>
            <ac:picMk id="13" creationId="{A6FC2F49-6993-487A-AA3F-C140CAE26CE7}"/>
          </ac:picMkLst>
        </pc:picChg>
        <pc:picChg chg="add del mod">
          <ac:chgData name="Mo Wang (elev)" userId="44910704-77ff-45ac-b541-44fba6cce6ab" providerId="ADAL" clId="{246F764F-475E-419E-9A09-BE3C5C966B9F}" dt="2021-04-30T08:22:36.253" v="2487" actId="21"/>
          <ac:picMkLst>
            <pc:docMk/>
            <pc:sldMk cId="96362449" sldId="261"/>
            <ac:picMk id="17" creationId="{14D16754-B1A0-45DE-9452-2D55368C40A7}"/>
          </ac:picMkLst>
        </pc:picChg>
        <pc:picChg chg="add mod ord">
          <ac:chgData name="Mo Wang (elev)" userId="44910704-77ff-45ac-b541-44fba6cce6ab" providerId="ADAL" clId="{246F764F-475E-419E-9A09-BE3C5C966B9F}" dt="2021-05-04T09:05:24.467" v="3791" actId="26606"/>
          <ac:picMkLst>
            <pc:docMk/>
            <pc:sldMk cId="96362449" sldId="261"/>
            <ac:picMk id="19" creationId="{BE5C7119-BB5B-4694-BD06-B40771CD2ED7}"/>
          </ac:picMkLst>
        </pc:picChg>
        <pc:cxnChg chg="add del">
          <ac:chgData name="Mo Wang (elev)" userId="44910704-77ff-45ac-b541-44fba6cce6ab" providerId="ADAL" clId="{246F764F-475E-419E-9A09-BE3C5C966B9F}" dt="2021-05-04T09:05:24.467" v="3791" actId="26606"/>
          <ac:cxnSpMkLst>
            <pc:docMk/>
            <pc:sldMk cId="96362449" sldId="261"/>
            <ac:cxnSpMk id="21" creationId="{A7F400EE-A8A5-48AF-B4D6-291B52C6F0B0}"/>
          </ac:cxnSpMkLst>
        </pc:cxnChg>
      </pc:sldChg>
      <pc:sldChg chg="addSp delSp modSp new mod setBg modAnim">
        <pc:chgData name="Mo Wang (elev)" userId="44910704-77ff-45ac-b541-44fba6cce6ab" providerId="ADAL" clId="{246F764F-475E-419E-9A09-BE3C5C966B9F}" dt="2021-05-04T09:23:55.158" v="4776"/>
        <pc:sldMkLst>
          <pc:docMk/>
          <pc:sldMk cId="3381110617" sldId="262"/>
        </pc:sldMkLst>
        <pc:spChg chg="mod">
          <ac:chgData name="Mo Wang (elev)" userId="44910704-77ff-45ac-b541-44fba6cce6ab" providerId="ADAL" clId="{246F764F-475E-419E-9A09-BE3C5C966B9F}" dt="2021-05-04T08:59:10.392" v="3753" actId="26606"/>
          <ac:spMkLst>
            <pc:docMk/>
            <pc:sldMk cId="3381110617" sldId="262"/>
            <ac:spMk id="2" creationId="{5A78BEB6-7B9F-4BEB-8A7A-E4045737C246}"/>
          </ac:spMkLst>
        </pc:spChg>
        <pc:spChg chg="del mod">
          <ac:chgData name="Mo Wang (elev)" userId="44910704-77ff-45ac-b541-44fba6cce6ab" providerId="ADAL" clId="{246F764F-475E-419E-9A09-BE3C5C966B9F}" dt="2021-05-04T08:59:10.392" v="3753" actId="26606"/>
          <ac:spMkLst>
            <pc:docMk/>
            <pc:sldMk cId="3381110617" sldId="262"/>
            <ac:spMk id="3" creationId="{ACA8D4FC-39D0-4A54-A164-32C0B80B1174}"/>
          </ac:spMkLst>
        </pc:spChg>
        <pc:spChg chg="mod topLvl">
          <ac:chgData name="Mo Wang (elev)" userId="44910704-77ff-45ac-b541-44fba6cce6ab" providerId="ADAL" clId="{246F764F-475E-419E-9A09-BE3C5C966B9F}" dt="2021-05-04T09:23:46.005" v="4773" actId="165"/>
          <ac:spMkLst>
            <pc:docMk/>
            <pc:sldMk cId="3381110617" sldId="262"/>
            <ac:spMk id="6" creationId="{0AADF827-BAAA-4395-972F-34B45E6A78C5}"/>
          </ac:spMkLst>
        </pc:spChg>
        <pc:spChg chg="mod topLvl">
          <ac:chgData name="Mo Wang (elev)" userId="44910704-77ff-45ac-b541-44fba6cce6ab" providerId="ADAL" clId="{246F764F-475E-419E-9A09-BE3C5C966B9F}" dt="2021-05-04T09:23:46.005" v="4773" actId="165"/>
          <ac:spMkLst>
            <pc:docMk/>
            <pc:sldMk cId="3381110617" sldId="262"/>
            <ac:spMk id="7" creationId="{18DB9C81-91B6-469A-9357-E677D5C1E206}"/>
          </ac:spMkLst>
        </pc:spChg>
        <pc:spChg chg="mod topLvl">
          <ac:chgData name="Mo Wang (elev)" userId="44910704-77ff-45ac-b541-44fba6cce6ab" providerId="ADAL" clId="{246F764F-475E-419E-9A09-BE3C5C966B9F}" dt="2021-05-04T09:23:46.005" v="4773" actId="165"/>
          <ac:spMkLst>
            <pc:docMk/>
            <pc:sldMk cId="3381110617" sldId="262"/>
            <ac:spMk id="8" creationId="{100D8247-23AF-4433-8BD1-B52CD232E4E8}"/>
          </ac:spMkLst>
        </pc:spChg>
        <pc:spChg chg="add">
          <ac:chgData name="Mo Wang (elev)" userId="44910704-77ff-45ac-b541-44fba6cce6ab" providerId="ADAL" clId="{246F764F-475E-419E-9A09-BE3C5C966B9F}" dt="2021-05-04T08:59:10.392" v="3753" actId="26606"/>
          <ac:spMkLst>
            <pc:docMk/>
            <pc:sldMk cId="3381110617" sldId="262"/>
            <ac:spMk id="9" creationId="{1D63C574-BFD2-41A1-A567-B0C3CC7FDD4F}"/>
          </ac:spMkLst>
        </pc:spChg>
        <pc:spChg chg="add">
          <ac:chgData name="Mo Wang (elev)" userId="44910704-77ff-45ac-b541-44fba6cce6ab" providerId="ADAL" clId="{246F764F-475E-419E-9A09-BE3C5C966B9F}" dt="2021-05-04T08:59:10.392" v="3753" actId="26606"/>
          <ac:spMkLst>
            <pc:docMk/>
            <pc:sldMk cId="3381110617" sldId="262"/>
            <ac:spMk id="11" creationId="{E2A46BAB-8C31-42B2-90E8-B26DD3E81D37}"/>
          </ac:spMkLst>
        </pc:spChg>
        <pc:grpChg chg="del mod">
          <ac:chgData name="Mo Wang (elev)" userId="44910704-77ff-45ac-b541-44fba6cce6ab" providerId="ADAL" clId="{246F764F-475E-419E-9A09-BE3C5C966B9F}" dt="2021-05-04T09:23:46.005" v="4773" actId="165"/>
          <ac:grpSpMkLst>
            <pc:docMk/>
            <pc:sldMk cId="3381110617" sldId="262"/>
            <ac:grpSpMk id="4" creationId="{6FFBEC25-D03D-4FCE-981F-740D5229B23A}"/>
          </ac:grpSpMkLst>
        </pc:grpChg>
        <pc:grpChg chg="add">
          <ac:chgData name="Mo Wang (elev)" userId="44910704-77ff-45ac-b541-44fba6cce6ab" providerId="ADAL" clId="{246F764F-475E-419E-9A09-BE3C5C966B9F}" dt="2021-05-04T08:59:10.392" v="3753" actId="26606"/>
          <ac:grpSpMkLst>
            <pc:docMk/>
            <pc:sldMk cId="3381110617" sldId="262"/>
            <ac:grpSpMk id="13" creationId="{B3F7A3C7-0737-4E57-B30E-8EEFE638B401}"/>
          </ac:grpSpMkLst>
        </pc:grpChg>
        <pc:grpChg chg="add">
          <ac:chgData name="Mo Wang (elev)" userId="44910704-77ff-45ac-b541-44fba6cce6ab" providerId="ADAL" clId="{246F764F-475E-419E-9A09-BE3C5C966B9F}" dt="2021-05-04T08:59:10.392" v="3753" actId="26606"/>
          <ac:grpSpMkLst>
            <pc:docMk/>
            <pc:sldMk cId="3381110617" sldId="262"/>
            <ac:grpSpMk id="17" creationId="{43F5E015-E085-4624-B431-B42414448684}"/>
          </ac:grpSpMkLst>
        </pc:grpChg>
        <pc:graphicFrameChg chg="add del">
          <ac:chgData name="Mo Wang (elev)" userId="44910704-77ff-45ac-b541-44fba6cce6ab" providerId="ADAL" clId="{246F764F-475E-419E-9A09-BE3C5C966B9F}" dt="2021-05-04T09:23:38.103" v="4772" actId="18245"/>
          <ac:graphicFrameMkLst>
            <pc:docMk/>
            <pc:sldMk cId="3381110617" sldId="262"/>
            <ac:graphicFrameMk id="5" creationId="{494D477B-0F8A-48C6-BB85-6CA7B9F1CFB2}"/>
          </ac:graphicFrameMkLst>
        </pc:graphicFrameChg>
      </pc:sldChg>
      <pc:sldChg chg="addSp delSp modSp new mod setBg modAnim">
        <pc:chgData name="Mo Wang (elev)" userId="44910704-77ff-45ac-b541-44fba6cce6ab" providerId="ADAL" clId="{246F764F-475E-419E-9A09-BE3C5C966B9F}" dt="2021-05-04T09:23:30.008" v="4771"/>
        <pc:sldMkLst>
          <pc:docMk/>
          <pc:sldMk cId="1380768068" sldId="263"/>
        </pc:sldMkLst>
        <pc:spChg chg="mod">
          <ac:chgData name="Mo Wang (elev)" userId="44910704-77ff-45ac-b541-44fba6cce6ab" providerId="ADAL" clId="{246F764F-475E-419E-9A09-BE3C5C966B9F}" dt="2021-05-04T08:58:42.042" v="3750" actId="26606"/>
          <ac:spMkLst>
            <pc:docMk/>
            <pc:sldMk cId="1380768068" sldId="263"/>
            <ac:spMk id="2" creationId="{56AFD690-5A41-410E-B8BC-D3DA5E34AFE2}"/>
          </ac:spMkLst>
        </pc:spChg>
        <pc:spChg chg="del mod">
          <ac:chgData name="Mo Wang (elev)" userId="44910704-77ff-45ac-b541-44fba6cce6ab" providerId="ADAL" clId="{246F764F-475E-419E-9A09-BE3C5C966B9F}" dt="2021-05-04T08:58:42.042" v="3750" actId="26606"/>
          <ac:spMkLst>
            <pc:docMk/>
            <pc:sldMk cId="1380768068" sldId="263"/>
            <ac:spMk id="3" creationId="{9CAC6405-08A6-4B6C-82EF-0E93EF79401F}"/>
          </ac:spMkLst>
        </pc:spChg>
        <pc:spChg chg="mod topLvl">
          <ac:chgData name="Mo Wang (elev)" userId="44910704-77ff-45ac-b541-44fba6cce6ab" providerId="ADAL" clId="{246F764F-475E-419E-9A09-BE3C5C966B9F}" dt="2021-05-04T09:21:58.193" v="4763" actId="165"/>
          <ac:spMkLst>
            <pc:docMk/>
            <pc:sldMk cId="1380768068" sldId="263"/>
            <ac:spMk id="6" creationId="{01A1FFC9-5679-4AE8-964C-17ED1D55DF1C}"/>
          </ac:spMkLst>
        </pc:spChg>
        <pc:spChg chg="mod topLvl">
          <ac:chgData name="Mo Wang (elev)" userId="44910704-77ff-45ac-b541-44fba6cce6ab" providerId="ADAL" clId="{246F764F-475E-419E-9A09-BE3C5C966B9F}" dt="2021-05-04T09:21:58.193" v="4763" actId="165"/>
          <ac:spMkLst>
            <pc:docMk/>
            <pc:sldMk cId="1380768068" sldId="263"/>
            <ac:spMk id="7" creationId="{F3DA0046-A9C4-480C-B8F1-59E9D4F64390}"/>
          </ac:spMkLst>
        </pc:spChg>
        <pc:spChg chg="add del">
          <ac:chgData name="Mo Wang (elev)" userId="44910704-77ff-45ac-b541-44fba6cce6ab" providerId="ADAL" clId="{246F764F-475E-419E-9A09-BE3C5C966B9F}" dt="2021-05-04T08:58:41.830" v="3749" actId="26606"/>
          <ac:spMkLst>
            <pc:docMk/>
            <pc:sldMk cId="1380768068" sldId="263"/>
            <ac:spMk id="8" creationId="{09588DA8-065E-4F6F-8EFD-43104AB2E0CF}"/>
          </ac:spMkLst>
        </pc:spChg>
        <pc:spChg chg="add">
          <ac:chgData name="Mo Wang (elev)" userId="44910704-77ff-45ac-b541-44fba6cce6ab" providerId="ADAL" clId="{246F764F-475E-419E-9A09-BE3C5C966B9F}" dt="2021-05-04T08:58:42.042" v="3750" actId="26606"/>
          <ac:spMkLst>
            <pc:docMk/>
            <pc:sldMk cId="1380768068" sldId="263"/>
            <ac:spMk id="9" creationId="{1D63C574-BFD2-41A1-A567-B0C3CC7FDD4F}"/>
          </ac:spMkLst>
        </pc:spChg>
        <pc:spChg chg="add del">
          <ac:chgData name="Mo Wang (elev)" userId="44910704-77ff-45ac-b541-44fba6cce6ab" providerId="ADAL" clId="{246F764F-475E-419E-9A09-BE3C5C966B9F}" dt="2021-05-04T08:58:41.830" v="3749" actId="26606"/>
          <ac:spMkLst>
            <pc:docMk/>
            <pc:sldMk cId="1380768068" sldId="263"/>
            <ac:spMk id="10" creationId="{C4285719-470E-454C-AF62-8323075F1F5B}"/>
          </ac:spMkLst>
        </pc:spChg>
        <pc:spChg chg="add">
          <ac:chgData name="Mo Wang (elev)" userId="44910704-77ff-45ac-b541-44fba6cce6ab" providerId="ADAL" clId="{246F764F-475E-419E-9A09-BE3C5C966B9F}" dt="2021-05-04T08:58:42.042" v="3750" actId="26606"/>
          <ac:spMkLst>
            <pc:docMk/>
            <pc:sldMk cId="1380768068" sldId="263"/>
            <ac:spMk id="11" creationId="{E2A46BAB-8C31-42B2-90E8-B26DD3E81D37}"/>
          </ac:spMkLst>
        </pc:spChg>
        <pc:spChg chg="add del">
          <ac:chgData name="Mo Wang (elev)" userId="44910704-77ff-45ac-b541-44fba6cce6ab" providerId="ADAL" clId="{246F764F-475E-419E-9A09-BE3C5C966B9F}" dt="2021-05-04T08:58:41.830" v="3749" actId="26606"/>
          <ac:spMkLst>
            <pc:docMk/>
            <pc:sldMk cId="1380768068" sldId="263"/>
            <ac:spMk id="12" creationId="{CD9FE4EF-C4D8-49A0-B2FF-81D8DB7D8A24}"/>
          </ac:spMkLst>
        </pc:spChg>
        <pc:spChg chg="add del">
          <ac:chgData name="Mo Wang (elev)" userId="44910704-77ff-45ac-b541-44fba6cce6ab" providerId="ADAL" clId="{246F764F-475E-419E-9A09-BE3C5C966B9F}" dt="2021-05-04T08:58:41.830" v="3749" actId="26606"/>
          <ac:spMkLst>
            <pc:docMk/>
            <pc:sldMk cId="1380768068" sldId="263"/>
            <ac:spMk id="14" creationId="{4300840D-0A0B-4512-BACA-B439D5B9C57C}"/>
          </ac:spMkLst>
        </pc:spChg>
        <pc:spChg chg="add del">
          <ac:chgData name="Mo Wang (elev)" userId="44910704-77ff-45ac-b541-44fba6cce6ab" providerId="ADAL" clId="{246F764F-475E-419E-9A09-BE3C5C966B9F}" dt="2021-05-04T08:58:41.830" v="3749" actId="26606"/>
          <ac:spMkLst>
            <pc:docMk/>
            <pc:sldMk cId="1380768068" sldId="263"/>
            <ac:spMk id="16" creationId="{D2B78728-A580-49A7-84F9-6EF6F583ADE0}"/>
          </ac:spMkLst>
        </pc:spChg>
        <pc:spChg chg="add del">
          <ac:chgData name="Mo Wang (elev)" userId="44910704-77ff-45ac-b541-44fba6cce6ab" providerId="ADAL" clId="{246F764F-475E-419E-9A09-BE3C5C966B9F}" dt="2021-05-04T08:58:41.830" v="3749" actId="26606"/>
          <ac:spMkLst>
            <pc:docMk/>
            <pc:sldMk cId="1380768068" sldId="263"/>
            <ac:spMk id="18" creationId="{38FAA1A1-D861-433F-88FA-1E9D6FD31D11}"/>
          </ac:spMkLst>
        </pc:spChg>
        <pc:spChg chg="add del">
          <ac:chgData name="Mo Wang (elev)" userId="44910704-77ff-45ac-b541-44fba6cce6ab" providerId="ADAL" clId="{246F764F-475E-419E-9A09-BE3C5C966B9F}" dt="2021-05-04T08:58:41.830" v="3749" actId="26606"/>
          <ac:spMkLst>
            <pc:docMk/>
            <pc:sldMk cId="1380768068" sldId="263"/>
            <ac:spMk id="20" creationId="{8D71EDA1-87BF-4D5D-AB79-F346FD19278A}"/>
          </ac:spMkLst>
        </pc:spChg>
        <pc:spChg chg="add mod">
          <ac:chgData name="Mo Wang (elev)" userId="44910704-77ff-45ac-b541-44fba6cce6ab" providerId="ADAL" clId="{246F764F-475E-419E-9A09-BE3C5C966B9F}" dt="2021-05-04T09:02:45.813" v="3776" actId="571"/>
          <ac:spMkLst>
            <pc:docMk/>
            <pc:sldMk cId="1380768068" sldId="263"/>
            <ac:spMk id="28" creationId="{68FDFB20-53F1-4BA5-8B21-D1007FFD3193}"/>
          </ac:spMkLst>
        </pc:spChg>
        <pc:spChg chg="mod topLvl">
          <ac:chgData name="Mo Wang (elev)" userId="44910704-77ff-45ac-b541-44fba6cce6ab" providerId="ADAL" clId="{246F764F-475E-419E-9A09-BE3C5C966B9F}" dt="2021-05-04T09:21:58.193" v="4763" actId="165"/>
          <ac:spMkLst>
            <pc:docMk/>
            <pc:sldMk cId="1380768068" sldId="263"/>
            <ac:spMk id="30" creationId="{98FCDD03-C826-44E9-84B9-9385EA5711F7}"/>
          </ac:spMkLst>
        </pc:spChg>
        <pc:spChg chg="mod topLvl">
          <ac:chgData name="Mo Wang (elev)" userId="44910704-77ff-45ac-b541-44fba6cce6ab" providerId="ADAL" clId="{246F764F-475E-419E-9A09-BE3C5C966B9F}" dt="2021-05-04T09:21:58.193" v="4763" actId="165"/>
          <ac:spMkLst>
            <pc:docMk/>
            <pc:sldMk cId="1380768068" sldId="263"/>
            <ac:spMk id="31" creationId="{0A08164B-4094-4254-80AA-453258899A45}"/>
          </ac:spMkLst>
        </pc:spChg>
        <pc:spChg chg="mod topLvl">
          <ac:chgData name="Mo Wang (elev)" userId="44910704-77ff-45ac-b541-44fba6cce6ab" providerId="ADAL" clId="{246F764F-475E-419E-9A09-BE3C5C966B9F}" dt="2021-05-04T09:21:58.193" v="4763" actId="165"/>
          <ac:spMkLst>
            <pc:docMk/>
            <pc:sldMk cId="1380768068" sldId="263"/>
            <ac:spMk id="1024" creationId="{ADDAC114-FECC-439A-AC17-56AE65B88B58}"/>
          </ac:spMkLst>
        </pc:spChg>
        <pc:spChg chg="mod topLvl">
          <ac:chgData name="Mo Wang (elev)" userId="44910704-77ff-45ac-b541-44fba6cce6ab" providerId="ADAL" clId="{246F764F-475E-419E-9A09-BE3C5C966B9F}" dt="2021-05-04T09:21:58.193" v="4763" actId="165"/>
          <ac:spMkLst>
            <pc:docMk/>
            <pc:sldMk cId="1380768068" sldId="263"/>
            <ac:spMk id="1025" creationId="{4EDE5B74-FE4B-4912-BD83-2A8788F92AF7}"/>
          </ac:spMkLst>
        </pc:spChg>
        <pc:spChg chg="mod topLvl">
          <ac:chgData name="Mo Wang (elev)" userId="44910704-77ff-45ac-b541-44fba6cce6ab" providerId="ADAL" clId="{246F764F-475E-419E-9A09-BE3C5C966B9F}" dt="2021-05-04T09:21:58.193" v="4763" actId="165"/>
          <ac:spMkLst>
            <pc:docMk/>
            <pc:sldMk cId="1380768068" sldId="263"/>
            <ac:spMk id="1027" creationId="{98E93A2E-BC35-4C81-B239-DBC784D3E088}"/>
          </ac:spMkLst>
        </pc:spChg>
        <pc:spChg chg="mod topLvl">
          <ac:chgData name="Mo Wang (elev)" userId="44910704-77ff-45ac-b541-44fba6cce6ab" providerId="ADAL" clId="{246F764F-475E-419E-9A09-BE3C5C966B9F}" dt="2021-05-04T09:21:58.193" v="4763" actId="165"/>
          <ac:spMkLst>
            <pc:docMk/>
            <pc:sldMk cId="1380768068" sldId="263"/>
            <ac:spMk id="1028" creationId="{5D8F9D13-71B7-4ECF-98E8-B0E552B28743}"/>
          </ac:spMkLst>
        </pc:spChg>
        <pc:grpChg chg="del mod">
          <ac:chgData name="Mo Wang (elev)" userId="44910704-77ff-45ac-b541-44fba6cce6ab" providerId="ADAL" clId="{246F764F-475E-419E-9A09-BE3C5C966B9F}" dt="2021-05-04T09:21:58.193" v="4763" actId="165"/>
          <ac:grpSpMkLst>
            <pc:docMk/>
            <pc:sldMk cId="1380768068" sldId="263"/>
            <ac:grpSpMk id="4" creationId="{9CA69C5F-73F8-4667-8CB7-6CCBCB52B483}"/>
          </ac:grpSpMkLst>
        </pc:grpChg>
        <pc:grpChg chg="add">
          <ac:chgData name="Mo Wang (elev)" userId="44910704-77ff-45ac-b541-44fba6cce6ab" providerId="ADAL" clId="{246F764F-475E-419E-9A09-BE3C5C966B9F}" dt="2021-05-04T08:58:42.042" v="3750" actId="26606"/>
          <ac:grpSpMkLst>
            <pc:docMk/>
            <pc:sldMk cId="1380768068" sldId="263"/>
            <ac:grpSpMk id="13" creationId="{B3F7A3C7-0737-4E57-B30E-8EEFE638B401}"/>
          </ac:grpSpMkLst>
        </pc:grpChg>
        <pc:grpChg chg="add">
          <ac:chgData name="Mo Wang (elev)" userId="44910704-77ff-45ac-b541-44fba6cce6ab" providerId="ADAL" clId="{246F764F-475E-419E-9A09-BE3C5C966B9F}" dt="2021-05-04T08:58:42.042" v="3750" actId="26606"/>
          <ac:grpSpMkLst>
            <pc:docMk/>
            <pc:sldMk cId="1380768068" sldId="263"/>
            <ac:grpSpMk id="17" creationId="{43F5E015-E085-4624-B431-B42414448684}"/>
          </ac:grpSpMkLst>
        </pc:grpChg>
        <pc:graphicFrameChg chg="add del">
          <ac:chgData name="Mo Wang (elev)" userId="44910704-77ff-45ac-b541-44fba6cce6ab" providerId="ADAL" clId="{246F764F-475E-419E-9A09-BE3C5C966B9F}" dt="2021-05-04T09:21:54.071" v="4762" actId="18245"/>
          <ac:graphicFrameMkLst>
            <pc:docMk/>
            <pc:sldMk cId="1380768068" sldId="263"/>
            <ac:graphicFrameMk id="5" creationId="{DE4787ED-5CE8-48AD-A7D9-ECCC725FE82F}"/>
          </ac:graphicFrameMkLst>
        </pc:graphicFrameChg>
        <pc:graphicFrameChg chg="add mod">
          <ac:chgData name="Mo Wang (elev)" userId="44910704-77ff-45ac-b541-44fba6cce6ab" providerId="ADAL" clId="{246F764F-475E-419E-9A09-BE3C5C966B9F}" dt="2021-05-04T09:02:45.813" v="3776" actId="571"/>
          <ac:graphicFrameMkLst>
            <pc:docMk/>
            <pc:sldMk cId="1380768068" sldId="263"/>
            <ac:graphicFrameMk id="29" creationId="{CA09EFAE-F7B7-419F-B4EF-4CCBB404486F}"/>
          </ac:graphicFrameMkLst>
        </pc:graphicFrameChg>
        <pc:picChg chg="add del mod">
          <ac:chgData name="Mo Wang (elev)" userId="44910704-77ff-45ac-b541-44fba6cce6ab" providerId="ADAL" clId="{246F764F-475E-419E-9A09-BE3C5C966B9F}" dt="2021-05-04T08:58:24.103" v="3747" actId="478"/>
          <ac:picMkLst>
            <pc:docMk/>
            <pc:sldMk cId="1380768068" sldId="263"/>
            <ac:picMk id="1026" creationId="{B1810948-014C-4086-8C6F-3E8BF2E7D115}"/>
          </ac:picMkLst>
        </pc:picChg>
      </pc:sldChg>
      <pc:sldChg chg="addSp delSp modSp new mod setBg modAnim">
        <pc:chgData name="Mo Wang (elev)" userId="44910704-77ff-45ac-b541-44fba6cce6ab" providerId="ADAL" clId="{246F764F-475E-419E-9A09-BE3C5C966B9F}" dt="2021-05-04T09:25:17.848" v="4782"/>
        <pc:sldMkLst>
          <pc:docMk/>
          <pc:sldMk cId="2294176256" sldId="264"/>
        </pc:sldMkLst>
        <pc:spChg chg="mod">
          <ac:chgData name="Mo Wang (elev)" userId="44910704-77ff-45ac-b541-44fba6cce6ab" providerId="ADAL" clId="{246F764F-475E-419E-9A09-BE3C5C966B9F}" dt="2021-05-04T09:16:44.858" v="4245" actId="26606"/>
          <ac:spMkLst>
            <pc:docMk/>
            <pc:sldMk cId="2294176256" sldId="264"/>
            <ac:spMk id="2" creationId="{E9ECE823-1B9F-4402-B235-F9E958F63D53}"/>
          </ac:spMkLst>
        </pc:spChg>
        <pc:spChg chg="del mod">
          <ac:chgData name="Mo Wang (elev)" userId="44910704-77ff-45ac-b541-44fba6cce6ab" providerId="ADAL" clId="{246F764F-475E-419E-9A09-BE3C5C966B9F}" dt="2021-05-04T09:16:44.858" v="4245" actId="26606"/>
          <ac:spMkLst>
            <pc:docMk/>
            <pc:sldMk cId="2294176256" sldId="264"/>
            <ac:spMk id="3" creationId="{904A8FC7-CE98-4DAA-952C-85D0D53CDB88}"/>
          </ac:spMkLst>
        </pc:spChg>
        <pc:spChg chg="mod topLvl">
          <ac:chgData name="Mo Wang (elev)" userId="44910704-77ff-45ac-b541-44fba6cce6ab" providerId="ADAL" clId="{246F764F-475E-419E-9A09-BE3C5C966B9F}" dt="2021-05-04T09:25:08.958" v="4779" actId="165"/>
          <ac:spMkLst>
            <pc:docMk/>
            <pc:sldMk cId="2294176256" sldId="264"/>
            <ac:spMk id="6" creationId="{279E2CEB-A7F5-4497-8B09-5A0A6D561A47}"/>
          </ac:spMkLst>
        </pc:spChg>
        <pc:spChg chg="mod topLvl">
          <ac:chgData name="Mo Wang (elev)" userId="44910704-77ff-45ac-b541-44fba6cce6ab" providerId="ADAL" clId="{246F764F-475E-419E-9A09-BE3C5C966B9F}" dt="2021-05-04T09:25:08.958" v="4779" actId="165"/>
          <ac:spMkLst>
            <pc:docMk/>
            <pc:sldMk cId="2294176256" sldId="264"/>
            <ac:spMk id="7" creationId="{8BB4B2BE-67C6-42B6-8BA8-87925D6C8649}"/>
          </ac:spMkLst>
        </pc:spChg>
        <pc:spChg chg="mod topLvl">
          <ac:chgData name="Mo Wang (elev)" userId="44910704-77ff-45ac-b541-44fba6cce6ab" providerId="ADAL" clId="{246F764F-475E-419E-9A09-BE3C5C966B9F}" dt="2021-05-04T09:25:08.958" v="4779" actId="165"/>
          <ac:spMkLst>
            <pc:docMk/>
            <pc:sldMk cId="2294176256" sldId="264"/>
            <ac:spMk id="8" creationId="{9444740A-D6C8-4AE2-8B23-0B170BCDF3DF}"/>
          </ac:spMkLst>
        </pc:spChg>
        <pc:spChg chg="add">
          <ac:chgData name="Mo Wang (elev)" userId="44910704-77ff-45ac-b541-44fba6cce6ab" providerId="ADAL" clId="{246F764F-475E-419E-9A09-BE3C5C966B9F}" dt="2021-05-04T09:16:44.858" v="4245" actId="26606"/>
          <ac:spMkLst>
            <pc:docMk/>
            <pc:sldMk cId="2294176256" sldId="264"/>
            <ac:spMk id="9" creationId="{1D63C574-BFD2-41A1-A567-B0C3CC7FDD4F}"/>
          </ac:spMkLst>
        </pc:spChg>
        <pc:spChg chg="add">
          <ac:chgData name="Mo Wang (elev)" userId="44910704-77ff-45ac-b541-44fba6cce6ab" providerId="ADAL" clId="{246F764F-475E-419E-9A09-BE3C5C966B9F}" dt="2021-05-04T09:16:44.858" v="4245" actId="26606"/>
          <ac:spMkLst>
            <pc:docMk/>
            <pc:sldMk cId="2294176256" sldId="264"/>
            <ac:spMk id="11" creationId="{E2A46BAB-8C31-42B2-90E8-B26DD3E81D37}"/>
          </ac:spMkLst>
        </pc:spChg>
        <pc:grpChg chg="del mod">
          <ac:chgData name="Mo Wang (elev)" userId="44910704-77ff-45ac-b541-44fba6cce6ab" providerId="ADAL" clId="{246F764F-475E-419E-9A09-BE3C5C966B9F}" dt="2021-05-04T09:25:08.958" v="4779" actId="165"/>
          <ac:grpSpMkLst>
            <pc:docMk/>
            <pc:sldMk cId="2294176256" sldId="264"/>
            <ac:grpSpMk id="4" creationId="{923968D9-C961-4DA3-AA0C-056EA48FAEBB}"/>
          </ac:grpSpMkLst>
        </pc:grpChg>
        <pc:grpChg chg="add">
          <ac:chgData name="Mo Wang (elev)" userId="44910704-77ff-45ac-b541-44fba6cce6ab" providerId="ADAL" clId="{246F764F-475E-419E-9A09-BE3C5C966B9F}" dt="2021-05-04T09:16:44.858" v="4245" actId="26606"/>
          <ac:grpSpMkLst>
            <pc:docMk/>
            <pc:sldMk cId="2294176256" sldId="264"/>
            <ac:grpSpMk id="13" creationId="{B3F7A3C7-0737-4E57-B30E-8EEFE638B401}"/>
          </ac:grpSpMkLst>
        </pc:grpChg>
        <pc:grpChg chg="add">
          <ac:chgData name="Mo Wang (elev)" userId="44910704-77ff-45ac-b541-44fba6cce6ab" providerId="ADAL" clId="{246F764F-475E-419E-9A09-BE3C5C966B9F}" dt="2021-05-04T09:16:44.858" v="4245" actId="26606"/>
          <ac:grpSpMkLst>
            <pc:docMk/>
            <pc:sldMk cId="2294176256" sldId="264"/>
            <ac:grpSpMk id="17" creationId="{43F5E015-E085-4624-B431-B42414448684}"/>
          </ac:grpSpMkLst>
        </pc:grpChg>
        <pc:graphicFrameChg chg="add del">
          <ac:chgData name="Mo Wang (elev)" userId="44910704-77ff-45ac-b541-44fba6cce6ab" providerId="ADAL" clId="{246F764F-475E-419E-9A09-BE3C5C966B9F}" dt="2021-05-04T09:25:05.247" v="4778" actId="18245"/>
          <ac:graphicFrameMkLst>
            <pc:docMk/>
            <pc:sldMk cId="2294176256" sldId="264"/>
            <ac:graphicFrameMk id="5" creationId="{F862D2CC-FB63-4D6B-91D6-6C7E8680F598}"/>
          </ac:graphicFrameMkLst>
        </pc:graphicFrameChg>
      </pc:sldChg>
      <pc:sldChg chg="addSp delSp modSp new mod setBg modAnim">
        <pc:chgData name="Mo Wang (elev)" userId="44910704-77ff-45ac-b541-44fba6cce6ab" providerId="ADAL" clId="{246F764F-475E-419E-9A09-BE3C5C966B9F}" dt="2021-05-04T09:25:45.597" v="4789"/>
        <pc:sldMkLst>
          <pc:docMk/>
          <pc:sldMk cId="984001111" sldId="265"/>
        </pc:sldMkLst>
        <pc:spChg chg="mod">
          <ac:chgData name="Mo Wang (elev)" userId="44910704-77ff-45ac-b541-44fba6cce6ab" providerId="ADAL" clId="{246F764F-475E-419E-9A09-BE3C5C966B9F}" dt="2021-05-04T09:19:28.176" v="4739" actId="26606"/>
          <ac:spMkLst>
            <pc:docMk/>
            <pc:sldMk cId="984001111" sldId="265"/>
            <ac:spMk id="2" creationId="{58981B0F-C0E0-409B-A88B-1EFAE6581B8F}"/>
          </ac:spMkLst>
        </pc:spChg>
        <pc:spChg chg="del mod">
          <ac:chgData name="Mo Wang (elev)" userId="44910704-77ff-45ac-b541-44fba6cce6ab" providerId="ADAL" clId="{246F764F-475E-419E-9A09-BE3C5C966B9F}" dt="2021-05-04T09:19:28.176" v="4739" actId="26606"/>
          <ac:spMkLst>
            <pc:docMk/>
            <pc:sldMk cId="984001111" sldId="265"/>
            <ac:spMk id="3" creationId="{15EC9038-7795-4B31-B596-BC5386F91AB5}"/>
          </ac:spMkLst>
        </pc:spChg>
        <pc:spChg chg="mod topLvl">
          <ac:chgData name="Mo Wang (elev)" userId="44910704-77ff-45ac-b541-44fba6cce6ab" providerId="ADAL" clId="{246F764F-475E-419E-9A09-BE3C5C966B9F}" dt="2021-05-04T09:25:37.360" v="4786" actId="165"/>
          <ac:spMkLst>
            <pc:docMk/>
            <pc:sldMk cId="984001111" sldId="265"/>
            <ac:spMk id="6" creationId="{7F20D2BA-0380-4CFE-BB33-A9FDD4B90822}"/>
          </ac:spMkLst>
        </pc:spChg>
        <pc:spChg chg="mod topLvl">
          <ac:chgData name="Mo Wang (elev)" userId="44910704-77ff-45ac-b541-44fba6cce6ab" providerId="ADAL" clId="{246F764F-475E-419E-9A09-BE3C5C966B9F}" dt="2021-05-04T09:25:37.360" v="4786" actId="165"/>
          <ac:spMkLst>
            <pc:docMk/>
            <pc:sldMk cId="984001111" sldId="265"/>
            <ac:spMk id="7" creationId="{A218A5A3-0542-4F8B-9457-B92660BA6537}"/>
          </ac:spMkLst>
        </pc:spChg>
        <pc:spChg chg="mod topLvl">
          <ac:chgData name="Mo Wang (elev)" userId="44910704-77ff-45ac-b541-44fba6cce6ab" providerId="ADAL" clId="{246F764F-475E-419E-9A09-BE3C5C966B9F}" dt="2021-05-04T09:25:37.360" v="4786" actId="165"/>
          <ac:spMkLst>
            <pc:docMk/>
            <pc:sldMk cId="984001111" sldId="265"/>
            <ac:spMk id="8" creationId="{A9998F65-CEB4-494C-A998-DB91C796BFB0}"/>
          </ac:spMkLst>
        </pc:spChg>
        <pc:spChg chg="add">
          <ac:chgData name="Mo Wang (elev)" userId="44910704-77ff-45ac-b541-44fba6cce6ab" providerId="ADAL" clId="{246F764F-475E-419E-9A09-BE3C5C966B9F}" dt="2021-05-04T09:19:28.176" v="4739" actId="26606"/>
          <ac:spMkLst>
            <pc:docMk/>
            <pc:sldMk cId="984001111" sldId="265"/>
            <ac:spMk id="9" creationId="{1D63C574-BFD2-41A1-A567-B0C3CC7FDD4F}"/>
          </ac:spMkLst>
        </pc:spChg>
        <pc:spChg chg="add">
          <ac:chgData name="Mo Wang (elev)" userId="44910704-77ff-45ac-b541-44fba6cce6ab" providerId="ADAL" clId="{246F764F-475E-419E-9A09-BE3C5C966B9F}" dt="2021-05-04T09:19:28.176" v="4739" actId="26606"/>
          <ac:spMkLst>
            <pc:docMk/>
            <pc:sldMk cId="984001111" sldId="265"/>
            <ac:spMk id="11" creationId="{E2A46BAB-8C31-42B2-90E8-B26DD3E81D37}"/>
          </ac:spMkLst>
        </pc:spChg>
        <pc:grpChg chg="del mod">
          <ac:chgData name="Mo Wang (elev)" userId="44910704-77ff-45ac-b541-44fba6cce6ab" providerId="ADAL" clId="{246F764F-475E-419E-9A09-BE3C5C966B9F}" dt="2021-05-04T09:25:37.360" v="4786" actId="165"/>
          <ac:grpSpMkLst>
            <pc:docMk/>
            <pc:sldMk cId="984001111" sldId="265"/>
            <ac:grpSpMk id="4" creationId="{93B1261D-8A95-4066-8F2E-585C0E7FECBE}"/>
          </ac:grpSpMkLst>
        </pc:grpChg>
        <pc:grpChg chg="add">
          <ac:chgData name="Mo Wang (elev)" userId="44910704-77ff-45ac-b541-44fba6cce6ab" providerId="ADAL" clId="{246F764F-475E-419E-9A09-BE3C5C966B9F}" dt="2021-05-04T09:19:28.176" v="4739" actId="26606"/>
          <ac:grpSpMkLst>
            <pc:docMk/>
            <pc:sldMk cId="984001111" sldId="265"/>
            <ac:grpSpMk id="13" creationId="{B3F7A3C7-0737-4E57-B30E-8EEFE638B401}"/>
          </ac:grpSpMkLst>
        </pc:grpChg>
        <pc:grpChg chg="add">
          <ac:chgData name="Mo Wang (elev)" userId="44910704-77ff-45ac-b541-44fba6cce6ab" providerId="ADAL" clId="{246F764F-475E-419E-9A09-BE3C5C966B9F}" dt="2021-05-04T09:19:28.176" v="4739" actId="26606"/>
          <ac:grpSpMkLst>
            <pc:docMk/>
            <pc:sldMk cId="984001111" sldId="265"/>
            <ac:grpSpMk id="17" creationId="{43F5E015-E085-4624-B431-B42414448684}"/>
          </ac:grpSpMkLst>
        </pc:grpChg>
        <pc:graphicFrameChg chg="add del">
          <ac:chgData name="Mo Wang (elev)" userId="44910704-77ff-45ac-b541-44fba6cce6ab" providerId="ADAL" clId="{246F764F-475E-419E-9A09-BE3C5C966B9F}" dt="2021-05-04T09:25:32.385" v="4785" actId="18245"/>
          <ac:graphicFrameMkLst>
            <pc:docMk/>
            <pc:sldMk cId="984001111" sldId="265"/>
            <ac:graphicFrameMk id="5" creationId="{F7E3CD77-1330-4FD9-A307-BBF5DFD8B466}"/>
          </ac:graphicFrameMkLst>
        </pc:graphicFrameChg>
      </pc:sldChg>
      <pc:sldChg chg="addSp delSp modSp add mod delAnim">
        <pc:chgData name="Mo Wang (elev)" userId="44910704-77ff-45ac-b541-44fba6cce6ab" providerId="ADAL" clId="{246F764F-475E-419E-9A09-BE3C5C966B9F}" dt="2021-06-01T09:27:31.282" v="4951" actId="26606"/>
        <pc:sldMkLst>
          <pc:docMk/>
          <pc:sldMk cId="692819286" sldId="266"/>
        </pc:sldMkLst>
        <pc:spChg chg="mod">
          <ac:chgData name="Mo Wang (elev)" userId="44910704-77ff-45ac-b541-44fba6cce6ab" providerId="ADAL" clId="{246F764F-475E-419E-9A09-BE3C5C966B9F}" dt="2021-06-01T09:27:31.282" v="4951" actId="26606"/>
          <ac:spMkLst>
            <pc:docMk/>
            <pc:sldMk cId="692819286" sldId="266"/>
            <ac:spMk id="2" creationId="{58981B0F-C0E0-409B-A88B-1EFAE6581B8F}"/>
          </ac:spMkLst>
        </pc:spChg>
        <pc:spChg chg="del mod">
          <ac:chgData name="Mo Wang (elev)" userId="44910704-77ff-45ac-b541-44fba6cce6ab" providerId="ADAL" clId="{246F764F-475E-419E-9A09-BE3C5C966B9F}" dt="2021-05-25T08:43:09.956" v="4814" actId="478"/>
          <ac:spMkLst>
            <pc:docMk/>
            <pc:sldMk cId="692819286" sldId="266"/>
            <ac:spMk id="6" creationId="{7F20D2BA-0380-4CFE-BB33-A9FDD4B90822}"/>
          </ac:spMkLst>
        </pc:spChg>
        <pc:spChg chg="del mod">
          <ac:chgData name="Mo Wang (elev)" userId="44910704-77ff-45ac-b541-44fba6cce6ab" providerId="ADAL" clId="{246F764F-475E-419E-9A09-BE3C5C966B9F}" dt="2021-05-25T08:43:12.906" v="4816" actId="478"/>
          <ac:spMkLst>
            <pc:docMk/>
            <pc:sldMk cId="692819286" sldId="266"/>
            <ac:spMk id="7" creationId="{A218A5A3-0542-4F8B-9457-B92660BA6537}"/>
          </ac:spMkLst>
        </pc:spChg>
        <pc:spChg chg="del">
          <ac:chgData name="Mo Wang (elev)" userId="44910704-77ff-45ac-b541-44fba6cce6ab" providerId="ADAL" clId="{246F764F-475E-419E-9A09-BE3C5C966B9F}" dt="2021-05-25T08:43:15.878" v="4817" actId="478"/>
          <ac:spMkLst>
            <pc:docMk/>
            <pc:sldMk cId="692819286" sldId="266"/>
            <ac:spMk id="8" creationId="{A9998F65-CEB4-494C-A998-DB91C796BFB0}"/>
          </ac:spMkLst>
        </pc:spChg>
        <pc:spChg chg="add del">
          <ac:chgData name="Mo Wang (elev)" userId="44910704-77ff-45ac-b541-44fba6cce6ab" providerId="ADAL" clId="{246F764F-475E-419E-9A09-BE3C5C966B9F}" dt="2021-06-01T09:27:31.282" v="4951" actId="26606"/>
          <ac:spMkLst>
            <pc:docMk/>
            <pc:sldMk cId="692819286" sldId="266"/>
            <ac:spMk id="9" creationId="{1D63C574-BFD2-41A1-A567-B0C3CC7FDD4F}"/>
          </ac:spMkLst>
        </pc:spChg>
        <pc:spChg chg="add del">
          <ac:chgData name="Mo Wang (elev)" userId="44910704-77ff-45ac-b541-44fba6cce6ab" providerId="ADAL" clId="{246F764F-475E-419E-9A09-BE3C5C966B9F}" dt="2021-06-01T09:27:31.282" v="4951" actId="26606"/>
          <ac:spMkLst>
            <pc:docMk/>
            <pc:sldMk cId="692819286" sldId="266"/>
            <ac:spMk id="11" creationId="{E2A46BAB-8C31-42B2-90E8-B26DD3E81D37}"/>
          </ac:spMkLst>
        </pc:spChg>
        <pc:spChg chg="add del">
          <ac:chgData name="Mo Wang (elev)" userId="44910704-77ff-45ac-b541-44fba6cce6ab" providerId="ADAL" clId="{246F764F-475E-419E-9A09-BE3C5C966B9F}" dt="2021-06-01T09:27:31.282" v="4951" actId="26606"/>
          <ac:spMkLst>
            <pc:docMk/>
            <pc:sldMk cId="692819286" sldId="266"/>
            <ac:spMk id="29" creationId="{D4771268-CB57-404A-9271-370EB28F6090}"/>
          </ac:spMkLst>
        </pc:spChg>
        <pc:grpChg chg="add del">
          <ac:chgData name="Mo Wang (elev)" userId="44910704-77ff-45ac-b541-44fba6cce6ab" providerId="ADAL" clId="{246F764F-475E-419E-9A09-BE3C5C966B9F}" dt="2021-06-01T09:27:31.282" v="4951" actId="26606"/>
          <ac:grpSpMkLst>
            <pc:docMk/>
            <pc:sldMk cId="692819286" sldId="266"/>
            <ac:grpSpMk id="13" creationId="{B3F7A3C7-0737-4E57-B30E-8EEFE638B401}"/>
          </ac:grpSpMkLst>
        </pc:grpChg>
        <pc:grpChg chg="add del">
          <ac:chgData name="Mo Wang (elev)" userId="44910704-77ff-45ac-b541-44fba6cce6ab" providerId="ADAL" clId="{246F764F-475E-419E-9A09-BE3C5C966B9F}" dt="2021-06-01T09:27:31.282" v="4951" actId="26606"/>
          <ac:grpSpMkLst>
            <pc:docMk/>
            <pc:sldMk cId="692819286" sldId="266"/>
            <ac:grpSpMk id="17" creationId="{43F5E015-E085-4624-B431-B42414448684}"/>
          </ac:grpSpMkLst>
        </pc:grpChg>
        <pc:picChg chg="add mod">
          <ac:chgData name="Mo Wang (elev)" userId="44910704-77ff-45ac-b541-44fba6cce6ab" providerId="ADAL" clId="{246F764F-475E-419E-9A09-BE3C5C966B9F}" dt="2021-06-01T09:27:31.282" v="4951" actId="26606"/>
          <ac:picMkLst>
            <pc:docMk/>
            <pc:sldMk cId="692819286" sldId="266"/>
            <ac:picMk id="4" creationId="{D1E8B4CE-E7DB-4DB5-AF54-65D32A0309F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599AC-0689-4E0B-A681-51792F23BF61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A7D6D-06FC-4023-8FEA-7136D5D9B7F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3923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Det här är mitt presentation om min inspiration av andra kända konstverk.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7D6D-06FC-4023-8FEA-7136D5D9B7F7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8382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För att förstå den konstverket jag inspireras av måste man först kolla på de kända konstverken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7D6D-06FC-4023-8FEA-7136D5D9B7F7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3587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Den första bilden jag hade valt var stjärnenatt av Vincent van Gogh.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7D6D-06FC-4023-8FEA-7136D5D9B7F7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014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Den andra bilden var skriet av Edvard Munch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A7D6D-06FC-4023-8FEA-7136D5D9B7F7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6007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7139F-C39D-4F5D-9846-8C2C649BA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F3E9E-D86F-4A98-9CEF-B48278E7F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5F17E-AB71-4871-AC9C-F0A60F12D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E71EC-EB6B-44F4-A0B3-DBC97E90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4CEE0-BFED-4743-9FBA-8C3B20E9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422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BF8D-3E0C-4D06-8A0B-C2BC7C332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38F40-F438-4C48-B391-F9C7E4B50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10FB3-8E4F-4BBB-8FFB-AF577317F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826BA-9358-41CB-8F5B-638404BEC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3B4D9-0118-4A2C-92D3-D5B40B55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1442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3C6D0C-8ACF-4055-B8E6-FB64C7381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54209-8B8E-4155-8972-130362D8A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81111-B344-41D5-9EDC-E9A4175D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9246-FC5F-469F-9FDC-696EA4C26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72CBF-4D34-43EF-906D-BAA066B24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41905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E84A-22BA-4191-BEB9-6EC0287E6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6FAA-ACF8-413C-A492-142A9E6DC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14003-C940-48BB-B57B-5A460DF46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998F3-4925-4F95-8ADF-B92A648CC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96562-911E-46A0-A261-787A83AF0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517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520F2-0682-4525-8C43-0322CE76C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8FE3B-0AE7-4D0B-B0C3-7C4683A1F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EB75F-44F4-481A-A5F8-6CAB2F1B9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579F2-06BF-4257-BF1B-7D5186DD8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19C45-8712-4241-91D8-A086249A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80701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CE655-66BE-4E7C-8D70-AD6E2A8CD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C9AE0-1FCB-4D8D-91CC-FD757097B7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51B02-C678-4831-8BB9-714BD227B2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57D55-828A-42B9-88E2-EC86CDAE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6EB085-2859-41F4-954F-452BEF7A7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C2727-61B9-45AB-9772-C5B8D64E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483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99718-6845-4E23-8504-9A36CCDC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EB0D7-420E-4363-810C-E677AE083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5173C-06B1-4EFF-972A-14731A09F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2D546-41BD-4A55-8493-0AB1E322C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3B038C-F299-4625-9E48-711D77542F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24CCA9-1F5D-4198-9A83-04948EFF2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F41F3-426E-4199-9054-B95E6E942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E177C0-A9E4-4242-8356-587D27ABC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511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F4A46-99E9-4526-9137-714B45C92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CD8A12-0B59-4FAD-A64F-D6484D827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2A9EC-9518-49C9-85A9-66DDE30B8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4C715-73AF-47FB-8A92-0767AEEC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900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46A43-3973-43E7-BB6D-45385232A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32CAB-EDE5-4E71-B8E1-62E815237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484671-96EA-4D2D-9009-D3793353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5381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77D34-DD23-444F-9130-4171BE2C6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3FF05-CA27-4977-A5A4-936035B15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54CAA-031F-4233-9762-D1C7599CA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B0ED8-7209-488C-A4AB-CF7A6AF9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DE6BA-E50F-4D42-864F-95FA40688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A1654-E075-4C5B-A9E3-B1F9F7FB0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1824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7C13-9F92-4AEF-8850-E6A3D356E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144725-4BCE-4EB5-AEEC-AF868CFD28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9A084E-F22C-4A1A-B70C-40033B0DAC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7BC6F-A53E-48A3-8840-7AC313FA6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A7EFB4-4EC4-4EEA-903C-B2F90883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EE7062-1295-43FB-9DB2-49CC00C4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005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635D2E-608C-4CF1-8FDD-91A72FDE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96203-C361-40FA-BDD1-30E7047D9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2B5C4E-1DB5-49F1-8B3A-234A9F7B7D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1FFB5-AF3D-43A4-A95F-BB5C9B147DAE}" type="datetimeFigureOut">
              <a:rPr lang="sv-SE" smtClean="0"/>
              <a:t>2021-06-01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D4C9B-C5EE-4F98-9310-A6EE42054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521DE-535F-4D7C-A6CB-1FF2803C82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82BBB-B506-4EC0-B9FA-3E30BBCD5F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773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43ED8C-6B15-425F-99E5-6B106D65C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841664"/>
            <a:ext cx="4874661" cy="5156800"/>
          </a:xfrm>
        </p:spPr>
        <p:txBody>
          <a:bodyPr anchor="ctr">
            <a:normAutofit/>
          </a:bodyPr>
          <a:lstStyle/>
          <a:p>
            <a:pPr algn="l"/>
            <a:br>
              <a:rPr lang="sv-SE" sz="4800" dirty="0">
                <a:solidFill>
                  <a:schemeClr val="bg1"/>
                </a:solidFill>
              </a:rPr>
            </a:br>
            <a:r>
              <a:rPr lang="sv-SE" sz="4800" dirty="0">
                <a:solidFill>
                  <a:schemeClr val="bg1"/>
                </a:solidFill>
              </a:rPr>
              <a:t>Min inspiration av kända konstverk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24EC3-8920-4ED8-A016-ECB85C993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4687" y="841664"/>
            <a:ext cx="4867605" cy="5156800"/>
          </a:xfrm>
        </p:spPr>
        <p:txBody>
          <a:bodyPr anchor="ctr">
            <a:normAutofit/>
          </a:bodyPr>
          <a:lstStyle/>
          <a:p>
            <a:pPr algn="l"/>
            <a:r>
              <a:rPr lang="sv-SE" dirty="0">
                <a:solidFill>
                  <a:schemeClr val="tx2"/>
                </a:solidFill>
              </a:rPr>
              <a:t>En presentation på kända konstnärer</a:t>
            </a:r>
          </a:p>
        </p:txBody>
      </p:sp>
    </p:spTree>
    <p:extLst>
      <p:ext uri="{BB962C8B-B14F-4D97-AF65-F5344CB8AC3E}">
        <p14:creationId xmlns:p14="http://schemas.microsoft.com/office/powerpoint/2010/main" val="338750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981B0F-C0E0-409B-A88B-1EFAE658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sv-SE" sz="4800">
                <a:solidFill>
                  <a:schemeClr val="bg1"/>
                </a:solidFill>
              </a:rPr>
              <a:t>Vad jag har lärt mig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F20D2BA-0380-4CFE-BB33-A9FDD4B90822}"/>
              </a:ext>
            </a:extLst>
          </p:cNvPr>
          <p:cNvSpPr/>
          <p:nvPr/>
        </p:nvSpPr>
        <p:spPr>
          <a:xfrm>
            <a:off x="4985886" y="285459"/>
            <a:ext cx="6367912" cy="2043222"/>
          </a:xfrm>
          <a:custGeom>
            <a:avLst/>
            <a:gdLst>
              <a:gd name="connsiteX0" fmla="*/ 0 w 6367912"/>
              <a:gd name="connsiteY0" fmla="*/ 340544 h 2043222"/>
              <a:gd name="connsiteX1" fmla="*/ 340544 w 6367912"/>
              <a:gd name="connsiteY1" fmla="*/ 0 h 2043222"/>
              <a:gd name="connsiteX2" fmla="*/ 6027368 w 6367912"/>
              <a:gd name="connsiteY2" fmla="*/ 0 h 2043222"/>
              <a:gd name="connsiteX3" fmla="*/ 6367912 w 6367912"/>
              <a:gd name="connsiteY3" fmla="*/ 340544 h 2043222"/>
              <a:gd name="connsiteX4" fmla="*/ 6367912 w 6367912"/>
              <a:gd name="connsiteY4" fmla="*/ 1702678 h 2043222"/>
              <a:gd name="connsiteX5" fmla="*/ 6027368 w 6367912"/>
              <a:gd name="connsiteY5" fmla="*/ 2043222 h 2043222"/>
              <a:gd name="connsiteX6" fmla="*/ 340544 w 6367912"/>
              <a:gd name="connsiteY6" fmla="*/ 2043222 h 2043222"/>
              <a:gd name="connsiteX7" fmla="*/ 0 w 6367912"/>
              <a:gd name="connsiteY7" fmla="*/ 1702678 h 2043222"/>
              <a:gd name="connsiteX8" fmla="*/ 0 w 6367912"/>
              <a:gd name="connsiteY8" fmla="*/ 340544 h 204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2043222">
                <a:moveTo>
                  <a:pt x="0" y="340544"/>
                </a:moveTo>
                <a:cubicBezTo>
                  <a:pt x="0" y="152467"/>
                  <a:pt x="152467" y="0"/>
                  <a:pt x="340544" y="0"/>
                </a:cubicBezTo>
                <a:lnTo>
                  <a:pt x="6027368" y="0"/>
                </a:lnTo>
                <a:cubicBezTo>
                  <a:pt x="6215445" y="0"/>
                  <a:pt x="6367912" y="152467"/>
                  <a:pt x="6367912" y="340544"/>
                </a:cubicBezTo>
                <a:lnTo>
                  <a:pt x="6367912" y="1702678"/>
                </a:lnTo>
                <a:cubicBezTo>
                  <a:pt x="6367912" y="1890755"/>
                  <a:pt x="6215445" y="2043222"/>
                  <a:pt x="6027368" y="2043222"/>
                </a:cubicBezTo>
                <a:lnTo>
                  <a:pt x="340544" y="2043222"/>
                </a:lnTo>
                <a:cubicBezTo>
                  <a:pt x="152467" y="2043222"/>
                  <a:pt x="0" y="1890755"/>
                  <a:pt x="0" y="1702678"/>
                </a:cubicBezTo>
                <a:lnTo>
                  <a:pt x="0" y="3405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232" tIns="210232" rIns="210232" bIns="210232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Jag har </a:t>
            </a:r>
            <a:r>
              <a:rPr lang="en-US" sz="2900" kern="1200" dirty="0" err="1"/>
              <a:t>lärt</a:t>
            </a:r>
            <a:r>
              <a:rPr lang="en-US" sz="2900" kern="1200" dirty="0"/>
              <a:t> </a:t>
            </a:r>
            <a:r>
              <a:rPr lang="en-US" sz="2900" kern="1200" dirty="0" err="1"/>
              <a:t>mig</a:t>
            </a:r>
            <a:r>
              <a:rPr lang="en-US" sz="2900" kern="1200" dirty="0"/>
              <a:t> </a:t>
            </a:r>
            <a:r>
              <a:rPr lang="en-US" sz="2900" kern="1200" dirty="0" err="1"/>
              <a:t>mer</a:t>
            </a:r>
            <a:r>
              <a:rPr lang="en-US" sz="2900" kern="1200" dirty="0"/>
              <a:t> </a:t>
            </a:r>
            <a:r>
              <a:rPr lang="en-US" sz="2900" kern="1200" dirty="0" err="1"/>
              <a:t>hur</a:t>
            </a:r>
            <a:r>
              <a:rPr lang="en-US" sz="2900" kern="1200" dirty="0"/>
              <a:t> man ska </a:t>
            </a:r>
            <a:r>
              <a:rPr lang="en-US" sz="2900" kern="1200" dirty="0" err="1"/>
              <a:t>göra</a:t>
            </a:r>
            <a:r>
              <a:rPr lang="en-US" sz="2900" kern="1200" dirty="0"/>
              <a:t> crazy quilt </a:t>
            </a:r>
            <a:r>
              <a:rPr lang="en-US" sz="2900" kern="1200" dirty="0" err="1"/>
              <a:t>effektivare</a:t>
            </a:r>
            <a:r>
              <a:rPr lang="en-US" sz="2900" kern="1200" dirty="0"/>
              <a:t> </a:t>
            </a:r>
            <a:r>
              <a:rPr lang="en-US" sz="2900" kern="1200" dirty="0" err="1"/>
              <a:t>genom</a:t>
            </a:r>
            <a:r>
              <a:rPr lang="en-US" sz="2900" kern="1200" dirty="0"/>
              <a:t> </a:t>
            </a:r>
            <a:r>
              <a:rPr lang="en-US" sz="2900" kern="1200" dirty="0" err="1"/>
              <a:t>att</a:t>
            </a:r>
            <a:r>
              <a:rPr lang="en-US" sz="2900" kern="1200" dirty="0"/>
              <a:t> </a:t>
            </a:r>
            <a:r>
              <a:rPr lang="en-US" sz="2900" kern="1200" dirty="0" err="1"/>
              <a:t>göra</a:t>
            </a:r>
            <a:r>
              <a:rPr lang="en-US" sz="2900" kern="1200" dirty="0"/>
              <a:t> det </a:t>
            </a:r>
            <a:r>
              <a:rPr lang="en-US" sz="2900" kern="1200" dirty="0" err="1"/>
              <a:t>mindre</a:t>
            </a:r>
            <a:endParaRPr lang="en-US" sz="29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218A5A3-0542-4F8B-9457-B92660BA6537}"/>
              </a:ext>
            </a:extLst>
          </p:cNvPr>
          <p:cNvSpPr/>
          <p:nvPr/>
        </p:nvSpPr>
        <p:spPr>
          <a:xfrm>
            <a:off x="4985886" y="2412201"/>
            <a:ext cx="6367912" cy="2043222"/>
          </a:xfrm>
          <a:custGeom>
            <a:avLst/>
            <a:gdLst>
              <a:gd name="connsiteX0" fmla="*/ 0 w 6367912"/>
              <a:gd name="connsiteY0" fmla="*/ 340544 h 2043222"/>
              <a:gd name="connsiteX1" fmla="*/ 340544 w 6367912"/>
              <a:gd name="connsiteY1" fmla="*/ 0 h 2043222"/>
              <a:gd name="connsiteX2" fmla="*/ 6027368 w 6367912"/>
              <a:gd name="connsiteY2" fmla="*/ 0 h 2043222"/>
              <a:gd name="connsiteX3" fmla="*/ 6367912 w 6367912"/>
              <a:gd name="connsiteY3" fmla="*/ 340544 h 2043222"/>
              <a:gd name="connsiteX4" fmla="*/ 6367912 w 6367912"/>
              <a:gd name="connsiteY4" fmla="*/ 1702678 h 2043222"/>
              <a:gd name="connsiteX5" fmla="*/ 6027368 w 6367912"/>
              <a:gd name="connsiteY5" fmla="*/ 2043222 h 2043222"/>
              <a:gd name="connsiteX6" fmla="*/ 340544 w 6367912"/>
              <a:gd name="connsiteY6" fmla="*/ 2043222 h 2043222"/>
              <a:gd name="connsiteX7" fmla="*/ 0 w 6367912"/>
              <a:gd name="connsiteY7" fmla="*/ 1702678 h 2043222"/>
              <a:gd name="connsiteX8" fmla="*/ 0 w 6367912"/>
              <a:gd name="connsiteY8" fmla="*/ 340544 h 204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2043222">
                <a:moveTo>
                  <a:pt x="0" y="340544"/>
                </a:moveTo>
                <a:cubicBezTo>
                  <a:pt x="0" y="152467"/>
                  <a:pt x="152467" y="0"/>
                  <a:pt x="340544" y="0"/>
                </a:cubicBezTo>
                <a:lnTo>
                  <a:pt x="6027368" y="0"/>
                </a:lnTo>
                <a:cubicBezTo>
                  <a:pt x="6215445" y="0"/>
                  <a:pt x="6367912" y="152467"/>
                  <a:pt x="6367912" y="340544"/>
                </a:cubicBezTo>
                <a:lnTo>
                  <a:pt x="6367912" y="1702678"/>
                </a:lnTo>
                <a:cubicBezTo>
                  <a:pt x="6367912" y="1890755"/>
                  <a:pt x="6215445" y="2043222"/>
                  <a:pt x="6027368" y="2043222"/>
                </a:cubicBezTo>
                <a:lnTo>
                  <a:pt x="340544" y="2043222"/>
                </a:lnTo>
                <a:cubicBezTo>
                  <a:pt x="152467" y="2043222"/>
                  <a:pt x="0" y="1890755"/>
                  <a:pt x="0" y="1702678"/>
                </a:cubicBezTo>
                <a:lnTo>
                  <a:pt x="0" y="3405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79271"/>
              <a:satOff val="-8710"/>
              <a:lumOff val="-5883"/>
              <a:alphaOff val="0"/>
            </a:schemeClr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232" tIns="210232" rIns="210232" bIns="210232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/>
              <a:t>Jag har lärt mig på kompositionen av textilfärger, och hur det blandas ihop med blå och lila till en divergens mellan färgerna.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9998F65-CEB4-494C-A998-DB91C796BFB0}"/>
              </a:ext>
            </a:extLst>
          </p:cNvPr>
          <p:cNvSpPr/>
          <p:nvPr/>
        </p:nvSpPr>
        <p:spPr>
          <a:xfrm>
            <a:off x="4985886" y="4538943"/>
            <a:ext cx="6367912" cy="2043222"/>
          </a:xfrm>
          <a:custGeom>
            <a:avLst/>
            <a:gdLst>
              <a:gd name="connsiteX0" fmla="*/ 0 w 6367912"/>
              <a:gd name="connsiteY0" fmla="*/ 340544 h 2043222"/>
              <a:gd name="connsiteX1" fmla="*/ 340544 w 6367912"/>
              <a:gd name="connsiteY1" fmla="*/ 0 h 2043222"/>
              <a:gd name="connsiteX2" fmla="*/ 6027368 w 6367912"/>
              <a:gd name="connsiteY2" fmla="*/ 0 h 2043222"/>
              <a:gd name="connsiteX3" fmla="*/ 6367912 w 6367912"/>
              <a:gd name="connsiteY3" fmla="*/ 340544 h 2043222"/>
              <a:gd name="connsiteX4" fmla="*/ 6367912 w 6367912"/>
              <a:gd name="connsiteY4" fmla="*/ 1702678 h 2043222"/>
              <a:gd name="connsiteX5" fmla="*/ 6027368 w 6367912"/>
              <a:gd name="connsiteY5" fmla="*/ 2043222 h 2043222"/>
              <a:gd name="connsiteX6" fmla="*/ 340544 w 6367912"/>
              <a:gd name="connsiteY6" fmla="*/ 2043222 h 2043222"/>
              <a:gd name="connsiteX7" fmla="*/ 0 w 6367912"/>
              <a:gd name="connsiteY7" fmla="*/ 1702678 h 2043222"/>
              <a:gd name="connsiteX8" fmla="*/ 0 w 6367912"/>
              <a:gd name="connsiteY8" fmla="*/ 340544 h 2043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2043222">
                <a:moveTo>
                  <a:pt x="0" y="340544"/>
                </a:moveTo>
                <a:cubicBezTo>
                  <a:pt x="0" y="152467"/>
                  <a:pt x="152467" y="0"/>
                  <a:pt x="340544" y="0"/>
                </a:cubicBezTo>
                <a:lnTo>
                  <a:pt x="6027368" y="0"/>
                </a:lnTo>
                <a:cubicBezTo>
                  <a:pt x="6215445" y="0"/>
                  <a:pt x="6367912" y="152467"/>
                  <a:pt x="6367912" y="340544"/>
                </a:cubicBezTo>
                <a:lnTo>
                  <a:pt x="6367912" y="1702678"/>
                </a:lnTo>
                <a:cubicBezTo>
                  <a:pt x="6367912" y="1890755"/>
                  <a:pt x="6215445" y="2043222"/>
                  <a:pt x="6027368" y="2043222"/>
                </a:cubicBezTo>
                <a:lnTo>
                  <a:pt x="340544" y="2043222"/>
                </a:lnTo>
                <a:cubicBezTo>
                  <a:pt x="152467" y="2043222"/>
                  <a:pt x="0" y="1890755"/>
                  <a:pt x="0" y="1702678"/>
                </a:cubicBezTo>
                <a:lnTo>
                  <a:pt x="0" y="34054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0232" tIns="210232" rIns="210232" bIns="210232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/>
              <a:t>Jag har lärt mig att man ska helst ha sicksack vid att sy applikationen så att det inte blir skrovliga fula kanter</a:t>
            </a:r>
          </a:p>
        </p:txBody>
      </p:sp>
    </p:spTree>
    <p:extLst>
      <p:ext uri="{BB962C8B-B14F-4D97-AF65-F5344CB8AC3E}">
        <p14:creationId xmlns:p14="http://schemas.microsoft.com/office/powerpoint/2010/main" val="98400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981B0F-C0E0-409B-A88B-1EFAE658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sv-SE" sz="4800">
                <a:solidFill>
                  <a:schemeClr val="bg1"/>
                </a:solidFill>
              </a:rPr>
              <a:t>Min konstverk på tyg</a:t>
            </a:r>
            <a:endParaRPr lang="sv-SE" sz="4800" dirty="0">
              <a:solidFill>
                <a:schemeClr val="bg1"/>
              </a:solidFill>
            </a:endParaRP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D1E8B4CE-E7DB-4DB5-AF54-65D32A030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901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19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D827-06BF-4734-92F0-65A7CEBB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Kända konstverk inspireras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89731-87C9-4509-BF01-9EF870CC2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Det finns 2 konstverk som jag har inspirerade mig på</a:t>
            </a:r>
          </a:p>
          <a:p>
            <a:r>
              <a:rPr lang="sv-SE" dirty="0"/>
              <a:t>Den första heter Stjärnenatt av Vincent van Gogh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Den andra heter Skriet av Edvard Munch</a:t>
            </a:r>
          </a:p>
        </p:txBody>
      </p:sp>
      <p:pic>
        <p:nvPicPr>
          <p:cNvPr id="1026" name="Picture 2" descr="Vincent van Gogh (1853-1890), &quot;Stjärnenatt&quot;, 1889. Foto via Wikimedia">
            <a:extLst>
              <a:ext uri="{FF2B5EF4-FFF2-40B4-BE49-F238E27FC236}">
                <a16:creationId xmlns:a16="http://schemas.microsoft.com/office/drawing/2014/main" id="{FEF0BB55-05F1-4002-94B4-09E0879F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28" y="2382795"/>
            <a:ext cx="2641192" cy="209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dvard Munch (1863-1944), &quot;Skriet&quot;&#10;Vänster: Första versionen från 1893, Norwegian National Gallery, Oslo. Höger: Temperaversion från 1910, Munchmuseet, Oslo. Foton via Wikipedia">
            <a:extLst>
              <a:ext uri="{FF2B5EF4-FFF2-40B4-BE49-F238E27FC236}">
                <a16:creationId xmlns:a16="http://schemas.microsoft.com/office/drawing/2014/main" id="{62FB3B78-ED66-4415-984A-49A88F794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728" y="4718014"/>
            <a:ext cx="2824072" cy="177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75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04E95-FC26-4A45-9B76-AF53858F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sv-SE" sz="4100"/>
              <a:t>Stjärnenatt av Vincent van Gogh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ECA1F-52B2-44B4-B332-AF6D78D5E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0" y="2269584"/>
            <a:ext cx="6586489" cy="3785419"/>
          </a:xfrm>
        </p:spPr>
        <p:txBody>
          <a:bodyPr>
            <a:normAutofit/>
          </a:bodyPr>
          <a:lstStyle/>
          <a:p>
            <a:r>
              <a:rPr lang="sv-SE" sz="2000" dirty="0"/>
              <a:t>Den här kända konstverket gjordes av Vincent van Gogh</a:t>
            </a:r>
          </a:p>
          <a:p>
            <a:r>
              <a:rPr lang="sv-SE" sz="2000" dirty="0"/>
              <a:t>Han föddes 30 </a:t>
            </a:r>
            <a:r>
              <a:rPr lang="sv-SE" sz="2000" dirty="0" err="1"/>
              <a:t>March</a:t>
            </a:r>
            <a:r>
              <a:rPr lang="sv-SE" sz="2000" dirty="0"/>
              <a:t> 1853 och dog 29 </a:t>
            </a:r>
            <a:r>
              <a:rPr lang="sv-SE" sz="2000" dirty="0" err="1"/>
              <a:t>July</a:t>
            </a:r>
            <a:r>
              <a:rPr lang="sv-SE" sz="2000" dirty="0"/>
              <a:t> 1890 (37 år) och levde i </a:t>
            </a:r>
            <a:r>
              <a:rPr lang="sv-SE" sz="2000" dirty="0" err="1"/>
              <a:t>Zundert</a:t>
            </a:r>
            <a:r>
              <a:rPr lang="sv-SE" sz="2000" dirty="0"/>
              <a:t> i </a:t>
            </a:r>
            <a:r>
              <a:rPr lang="sv-SE" sz="2000" dirty="0" err="1"/>
              <a:t>Nederläderna</a:t>
            </a:r>
            <a:r>
              <a:rPr lang="sv-SE" sz="2000" dirty="0"/>
              <a:t> vid gränsen mot Belgien</a:t>
            </a:r>
          </a:p>
          <a:p>
            <a:r>
              <a:rPr lang="sv-SE" sz="2000" dirty="0"/>
              <a:t>Motivet med den bilden är att det är komplext och stökigt i verkligheten, gör så att det inte går att förutse. Dessutom vill han berätta att man ska försöka hålla ordningen. Det är komplext i natthimmeln, men enkelt vid en massa husen.</a:t>
            </a:r>
          </a:p>
          <a:p>
            <a:r>
              <a:rPr lang="sv-SE" sz="2000" dirty="0"/>
              <a:t>Han </a:t>
            </a:r>
            <a:r>
              <a:rPr lang="sv-SE" sz="2000" dirty="0" err="1"/>
              <a:t>måldade</a:t>
            </a:r>
            <a:r>
              <a:rPr lang="sv-SE" sz="2000" dirty="0"/>
              <a:t> den bilden när han var på mentalsjukhus, gav den till sin bror.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71A8C28-D680-431C-B65C-C8FAC221C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26078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08F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79213C-07AD-4961-B863-DFFA5EEFD501}"/>
              </a:ext>
            </a:extLst>
          </p:cNvPr>
          <p:cNvSpPr txBox="1"/>
          <p:nvPr/>
        </p:nvSpPr>
        <p:spPr>
          <a:xfrm>
            <a:off x="20" y="6172201"/>
            <a:ext cx="4635571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sv-SE" sz="1400" i="1" dirty="0">
                <a:solidFill>
                  <a:srgbClr val="FFFFFF"/>
                </a:solidFill>
              </a:rPr>
              <a:t>Stjärnenatt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23D2A8F-254C-43A5-A3B0-BBF3F3BFB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247" y="5071331"/>
            <a:ext cx="3250721" cy="15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Vincent van Gogh av Vincent van Gogh | Posterlounge.se">
            <a:extLst>
              <a:ext uri="{FF2B5EF4-FFF2-40B4-BE49-F238E27FC236}">
                <a16:creationId xmlns:a16="http://schemas.microsoft.com/office/drawing/2014/main" id="{DE298FE2-3362-4C2C-9844-A432EADA3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783" y="5071331"/>
            <a:ext cx="1238525" cy="154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9A021E-91DD-4A04-BEFE-B99C9B684823}"/>
              </a:ext>
            </a:extLst>
          </p:cNvPr>
          <p:cNvSpPr txBox="1"/>
          <p:nvPr/>
        </p:nvSpPr>
        <p:spPr>
          <a:xfrm>
            <a:off x="7091897" y="6619487"/>
            <a:ext cx="3405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i="1" dirty="0"/>
              <a:t>2 andra liknande bilder av Vincent van Gogh</a:t>
            </a:r>
          </a:p>
        </p:txBody>
      </p:sp>
    </p:spTree>
    <p:extLst>
      <p:ext uri="{BB962C8B-B14F-4D97-AF65-F5344CB8AC3E}">
        <p14:creationId xmlns:p14="http://schemas.microsoft.com/office/powerpoint/2010/main" val="55852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B676F-B02B-4E0E-96FA-4AEA7945F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sv-SE" dirty="0"/>
              <a:t>Skriet av Edvard Munch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EFCF9-AA5D-424B-8B8B-78ECD62FA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0" y="2443313"/>
            <a:ext cx="6586489" cy="3785419"/>
          </a:xfrm>
        </p:spPr>
        <p:txBody>
          <a:bodyPr>
            <a:normAutofit/>
          </a:bodyPr>
          <a:lstStyle/>
          <a:p>
            <a:r>
              <a:rPr lang="sv-SE" sz="2000" dirty="0"/>
              <a:t>Den här konstverket gjordes av Edvard Munch</a:t>
            </a:r>
          </a:p>
          <a:p>
            <a:r>
              <a:rPr lang="sv-SE" sz="2000" dirty="0"/>
              <a:t>Han föddes </a:t>
            </a:r>
            <a:r>
              <a:rPr lang="sv-SE" sz="2000" dirty="0">
                <a:effectLst/>
              </a:rPr>
              <a:t>12 December 1863 och dog 23 </a:t>
            </a:r>
            <a:r>
              <a:rPr lang="sv-SE" sz="2000" dirty="0" err="1">
                <a:effectLst/>
              </a:rPr>
              <a:t>January</a:t>
            </a:r>
            <a:r>
              <a:rPr lang="sv-SE" sz="2000" dirty="0">
                <a:effectLst/>
              </a:rPr>
              <a:t> 1944 (80 år) och levde både i Ådalsbruk och Oslo i Norge.</a:t>
            </a:r>
          </a:p>
          <a:p>
            <a:r>
              <a:rPr lang="sv-SE" sz="2000" dirty="0"/>
              <a:t>Motivet med den här bilden är att det är också ganska komplext med omgivningen och att man har då en form av rädsla </a:t>
            </a:r>
          </a:p>
        </p:txBody>
      </p:sp>
      <p:pic>
        <p:nvPicPr>
          <p:cNvPr id="3074" name="Picture 2" descr="Skriet – Wikipedia">
            <a:extLst>
              <a:ext uri="{FF2B5EF4-FFF2-40B4-BE49-F238E27FC236}">
                <a16:creationId xmlns:a16="http://schemas.microsoft.com/office/drawing/2014/main" id="{195AC2F1-8F3A-4C3E-863D-F1C13964F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r="549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63D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2559FB9-223E-48A5-90E0-346607C02250}"/>
              </a:ext>
            </a:extLst>
          </p:cNvPr>
          <p:cNvSpPr txBox="1"/>
          <p:nvPr/>
        </p:nvSpPr>
        <p:spPr>
          <a:xfrm>
            <a:off x="20" y="6172201"/>
            <a:ext cx="4635571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sv-SE" sz="1400" i="1" dirty="0">
                <a:solidFill>
                  <a:srgbClr val="FFFFFF"/>
                </a:solidFill>
              </a:rPr>
              <a:t>Skriet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2D88F31E-6197-4986-AD14-FE237DAF9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492" y="4488425"/>
            <a:ext cx="1542043" cy="19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16E7D92-FF3D-42CC-B2DB-5310E1DA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9334" y="4488424"/>
            <a:ext cx="2018262" cy="1940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C78A4-8C52-43D9-871C-E278E97D596D}"/>
              </a:ext>
            </a:extLst>
          </p:cNvPr>
          <p:cNvSpPr txBox="1"/>
          <p:nvPr/>
        </p:nvSpPr>
        <p:spPr>
          <a:xfrm>
            <a:off x="7220492" y="6515100"/>
            <a:ext cx="3797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 i="1" dirty="0"/>
              <a:t>2 andra målningar av samma konstnär</a:t>
            </a:r>
          </a:p>
        </p:txBody>
      </p:sp>
    </p:spTree>
    <p:extLst>
      <p:ext uri="{BB962C8B-B14F-4D97-AF65-F5344CB8AC3E}">
        <p14:creationId xmlns:p14="http://schemas.microsoft.com/office/powerpoint/2010/main" val="183060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3FDA1C-EEBE-4E16-BA86-1285A064B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sv-SE" sz="4800" dirty="0">
                <a:solidFill>
                  <a:schemeClr val="bg1"/>
                </a:solidFill>
              </a:rPr>
              <a:t>Anledningar till dessa 2 konstverken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822AA42-8B8F-4BE5-BB76-107A124211DF}"/>
              </a:ext>
            </a:extLst>
          </p:cNvPr>
          <p:cNvSpPr/>
          <p:nvPr/>
        </p:nvSpPr>
        <p:spPr>
          <a:xfrm>
            <a:off x="4985886" y="793212"/>
            <a:ext cx="6367912" cy="2597400"/>
          </a:xfrm>
          <a:custGeom>
            <a:avLst/>
            <a:gdLst>
              <a:gd name="connsiteX0" fmla="*/ 0 w 6367912"/>
              <a:gd name="connsiteY0" fmla="*/ 432909 h 2597400"/>
              <a:gd name="connsiteX1" fmla="*/ 432909 w 6367912"/>
              <a:gd name="connsiteY1" fmla="*/ 0 h 2597400"/>
              <a:gd name="connsiteX2" fmla="*/ 5935003 w 6367912"/>
              <a:gd name="connsiteY2" fmla="*/ 0 h 2597400"/>
              <a:gd name="connsiteX3" fmla="*/ 6367912 w 6367912"/>
              <a:gd name="connsiteY3" fmla="*/ 432909 h 2597400"/>
              <a:gd name="connsiteX4" fmla="*/ 6367912 w 6367912"/>
              <a:gd name="connsiteY4" fmla="*/ 2164491 h 2597400"/>
              <a:gd name="connsiteX5" fmla="*/ 5935003 w 6367912"/>
              <a:gd name="connsiteY5" fmla="*/ 2597400 h 2597400"/>
              <a:gd name="connsiteX6" fmla="*/ 432909 w 6367912"/>
              <a:gd name="connsiteY6" fmla="*/ 2597400 h 2597400"/>
              <a:gd name="connsiteX7" fmla="*/ 0 w 6367912"/>
              <a:gd name="connsiteY7" fmla="*/ 2164491 h 2597400"/>
              <a:gd name="connsiteX8" fmla="*/ 0 w 6367912"/>
              <a:gd name="connsiteY8" fmla="*/ 432909 h 2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2597400">
                <a:moveTo>
                  <a:pt x="0" y="432909"/>
                </a:moveTo>
                <a:cubicBezTo>
                  <a:pt x="0" y="193820"/>
                  <a:pt x="193820" y="0"/>
                  <a:pt x="432909" y="0"/>
                </a:cubicBezTo>
                <a:lnTo>
                  <a:pt x="5935003" y="0"/>
                </a:lnTo>
                <a:cubicBezTo>
                  <a:pt x="6174092" y="0"/>
                  <a:pt x="6367912" y="193820"/>
                  <a:pt x="6367912" y="432909"/>
                </a:cubicBezTo>
                <a:lnTo>
                  <a:pt x="6367912" y="2164491"/>
                </a:lnTo>
                <a:cubicBezTo>
                  <a:pt x="6367912" y="2403580"/>
                  <a:pt x="6174092" y="2597400"/>
                  <a:pt x="5935003" y="2597400"/>
                </a:cubicBezTo>
                <a:lnTo>
                  <a:pt x="432909" y="2597400"/>
                </a:lnTo>
                <a:cubicBezTo>
                  <a:pt x="193820" y="2597400"/>
                  <a:pt x="0" y="2403580"/>
                  <a:pt x="0" y="2164491"/>
                </a:cubicBezTo>
                <a:lnTo>
                  <a:pt x="0" y="4329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095" tIns="241095" rIns="241095" bIns="24109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Den </a:t>
            </a:r>
            <a:r>
              <a:rPr lang="en-US" sz="3000" kern="1200" dirty="0" err="1"/>
              <a:t>första</a:t>
            </a:r>
            <a:r>
              <a:rPr lang="en-US" sz="3000" kern="1200" dirty="0"/>
              <a:t> </a:t>
            </a:r>
            <a:r>
              <a:rPr lang="en-US" sz="3000" kern="1200" dirty="0" err="1"/>
              <a:t>konstverket</a:t>
            </a:r>
            <a:r>
              <a:rPr lang="en-US" sz="3000" kern="1200" dirty="0"/>
              <a:t> var </a:t>
            </a:r>
            <a:r>
              <a:rPr lang="en-US" sz="3000" kern="1200" dirty="0" err="1"/>
              <a:t>stjärnenatt</a:t>
            </a:r>
            <a:r>
              <a:rPr lang="en-US" sz="3000" kern="1200" dirty="0"/>
              <a:t>, </a:t>
            </a:r>
            <a:r>
              <a:rPr lang="en-US" sz="3000" kern="1200" dirty="0" err="1"/>
              <a:t>och</a:t>
            </a:r>
            <a:r>
              <a:rPr lang="en-US" sz="3000" kern="1200" dirty="0"/>
              <a:t> det jag </a:t>
            </a:r>
            <a:r>
              <a:rPr lang="en-US" sz="3000" kern="1200" dirty="0" err="1"/>
              <a:t>inspirerar</a:t>
            </a:r>
            <a:r>
              <a:rPr lang="en-US" sz="3000" kern="1200" dirty="0"/>
              <a:t> </a:t>
            </a:r>
            <a:r>
              <a:rPr lang="en-US" sz="3000" kern="1200" dirty="0" err="1"/>
              <a:t>mig</a:t>
            </a:r>
            <a:r>
              <a:rPr lang="en-US" sz="3000" kern="1200" dirty="0"/>
              <a:t> med den </a:t>
            </a:r>
            <a:r>
              <a:rPr lang="en-US" sz="3000" kern="1200" dirty="0" err="1"/>
              <a:t>konstverket</a:t>
            </a:r>
            <a:r>
              <a:rPr lang="en-US" sz="3000" kern="1200" dirty="0"/>
              <a:t> </a:t>
            </a:r>
            <a:r>
              <a:rPr lang="en-US" sz="3000" kern="1200" dirty="0" err="1"/>
              <a:t>är</a:t>
            </a:r>
            <a:r>
              <a:rPr lang="en-US" sz="3000" kern="1200" dirty="0"/>
              <a:t> den </a:t>
            </a:r>
            <a:r>
              <a:rPr lang="en-US" sz="3000" kern="1200" dirty="0" err="1"/>
              <a:t>komplexa</a:t>
            </a:r>
            <a:r>
              <a:rPr lang="en-US" sz="3000" kern="1200" dirty="0"/>
              <a:t> </a:t>
            </a:r>
            <a:r>
              <a:rPr lang="en-US" sz="3000" kern="1200" dirty="0" err="1"/>
              <a:t>natthimmeln</a:t>
            </a:r>
            <a:r>
              <a:rPr lang="en-US" sz="3000" kern="1200" dirty="0"/>
              <a:t>. Den </a:t>
            </a:r>
            <a:r>
              <a:rPr lang="en-US" sz="3000" kern="1200" dirty="0" err="1"/>
              <a:t>gör</a:t>
            </a:r>
            <a:r>
              <a:rPr lang="en-US" sz="3000" kern="1200" dirty="0"/>
              <a:t> </a:t>
            </a:r>
            <a:r>
              <a:rPr lang="en-US" sz="3000" kern="1200" dirty="0" err="1"/>
              <a:t>så</a:t>
            </a:r>
            <a:r>
              <a:rPr lang="en-US" sz="3000" kern="1200" dirty="0"/>
              <a:t> </a:t>
            </a:r>
            <a:r>
              <a:rPr lang="en-US" sz="3000" kern="1200" dirty="0" err="1"/>
              <a:t>att</a:t>
            </a:r>
            <a:r>
              <a:rPr lang="en-US" sz="3000" kern="1200" dirty="0"/>
              <a:t> man </a:t>
            </a:r>
            <a:r>
              <a:rPr lang="en-US" sz="3000" kern="1200" dirty="0" err="1"/>
              <a:t>kan</a:t>
            </a:r>
            <a:r>
              <a:rPr lang="en-US" sz="3000" kern="1200" dirty="0"/>
              <a:t> </a:t>
            </a:r>
            <a:r>
              <a:rPr lang="en-US" sz="3000" kern="1200" dirty="0" err="1"/>
              <a:t>inte</a:t>
            </a:r>
            <a:r>
              <a:rPr lang="en-US" sz="3000" kern="1200" dirty="0"/>
              <a:t> </a:t>
            </a:r>
            <a:r>
              <a:rPr lang="en-US" sz="3000" kern="1200" dirty="0" err="1"/>
              <a:t>förutse</a:t>
            </a:r>
            <a:r>
              <a:rPr lang="en-US" sz="3000" kern="1200" dirty="0"/>
              <a:t> </a:t>
            </a:r>
            <a:r>
              <a:rPr lang="en-US" sz="3000" kern="1200" dirty="0" err="1"/>
              <a:t>verkligheten</a:t>
            </a:r>
            <a:r>
              <a:rPr lang="en-US" sz="3000" kern="1200" dirty="0"/>
              <a:t>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ED6D34B-9CDC-407B-B28E-78034C338C03}"/>
              </a:ext>
            </a:extLst>
          </p:cNvPr>
          <p:cNvSpPr/>
          <p:nvPr/>
        </p:nvSpPr>
        <p:spPr>
          <a:xfrm>
            <a:off x="4985886" y="3477012"/>
            <a:ext cx="6367912" cy="2597400"/>
          </a:xfrm>
          <a:custGeom>
            <a:avLst/>
            <a:gdLst>
              <a:gd name="connsiteX0" fmla="*/ 0 w 6367912"/>
              <a:gd name="connsiteY0" fmla="*/ 432909 h 2597400"/>
              <a:gd name="connsiteX1" fmla="*/ 432909 w 6367912"/>
              <a:gd name="connsiteY1" fmla="*/ 0 h 2597400"/>
              <a:gd name="connsiteX2" fmla="*/ 5935003 w 6367912"/>
              <a:gd name="connsiteY2" fmla="*/ 0 h 2597400"/>
              <a:gd name="connsiteX3" fmla="*/ 6367912 w 6367912"/>
              <a:gd name="connsiteY3" fmla="*/ 432909 h 2597400"/>
              <a:gd name="connsiteX4" fmla="*/ 6367912 w 6367912"/>
              <a:gd name="connsiteY4" fmla="*/ 2164491 h 2597400"/>
              <a:gd name="connsiteX5" fmla="*/ 5935003 w 6367912"/>
              <a:gd name="connsiteY5" fmla="*/ 2597400 h 2597400"/>
              <a:gd name="connsiteX6" fmla="*/ 432909 w 6367912"/>
              <a:gd name="connsiteY6" fmla="*/ 2597400 h 2597400"/>
              <a:gd name="connsiteX7" fmla="*/ 0 w 6367912"/>
              <a:gd name="connsiteY7" fmla="*/ 2164491 h 2597400"/>
              <a:gd name="connsiteX8" fmla="*/ 0 w 6367912"/>
              <a:gd name="connsiteY8" fmla="*/ 432909 h 259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2597400">
                <a:moveTo>
                  <a:pt x="0" y="432909"/>
                </a:moveTo>
                <a:cubicBezTo>
                  <a:pt x="0" y="193820"/>
                  <a:pt x="193820" y="0"/>
                  <a:pt x="432909" y="0"/>
                </a:cubicBezTo>
                <a:lnTo>
                  <a:pt x="5935003" y="0"/>
                </a:lnTo>
                <a:cubicBezTo>
                  <a:pt x="6174092" y="0"/>
                  <a:pt x="6367912" y="193820"/>
                  <a:pt x="6367912" y="432909"/>
                </a:cubicBezTo>
                <a:lnTo>
                  <a:pt x="6367912" y="2164491"/>
                </a:lnTo>
                <a:cubicBezTo>
                  <a:pt x="6367912" y="2403580"/>
                  <a:pt x="6174092" y="2597400"/>
                  <a:pt x="5935003" y="2597400"/>
                </a:cubicBezTo>
                <a:lnTo>
                  <a:pt x="432909" y="2597400"/>
                </a:lnTo>
                <a:cubicBezTo>
                  <a:pt x="193820" y="2597400"/>
                  <a:pt x="0" y="2403580"/>
                  <a:pt x="0" y="2164491"/>
                </a:cubicBezTo>
                <a:lnTo>
                  <a:pt x="0" y="43290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455363"/>
              <a:satOff val="-83928"/>
              <a:lumOff val="8628"/>
              <a:alphaOff val="0"/>
            </a:schemeClr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095" tIns="241095" rIns="241095" bIns="24109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Den </a:t>
            </a:r>
            <a:r>
              <a:rPr lang="en-US" sz="3000" kern="1200" dirty="0" err="1"/>
              <a:t>andra</a:t>
            </a:r>
            <a:r>
              <a:rPr lang="en-US" sz="3000" kern="1200" dirty="0"/>
              <a:t> </a:t>
            </a:r>
            <a:r>
              <a:rPr lang="en-US" sz="3000" kern="1200" dirty="0" err="1"/>
              <a:t>konstverket</a:t>
            </a:r>
            <a:r>
              <a:rPr lang="en-US" sz="3000" kern="1200" dirty="0"/>
              <a:t> var </a:t>
            </a:r>
            <a:r>
              <a:rPr lang="en-US" sz="3000" kern="1200" dirty="0" err="1"/>
              <a:t>skriet</a:t>
            </a:r>
            <a:r>
              <a:rPr lang="en-US" sz="3000" kern="1200" dirty="0"/>
              <a:t>, </a:t>
            </a:r>
            <a:r>
              <a:rPr lang="en-US" sz="3000" kern="1200" dirty="0" err="1"/>
              <a:t>och</a:t>
            </a:r>
            <a:r>
              <a:rPr lang="en-US" sz="3000" kern="1200" dirty="0"/>
              <a:t> det jag </a:t>
            </a:r>
            <a:r>
              <a:rPr lang="en-US" sz="3000" kern="1200" dirty="0" err="1"/>
              <a:t>inspirerar</a:t>
            </a:r>
            <a:r>
              <a:rPr lang="en-US" sz="3000" kern="1200" dirty="0"/>
              <a:t> </a:t>
            </a:r>
            <a:r>
              <a:rPr lang="en-US" sz="3000" kern="1200" dirty="0" err="1"/>
              <a:t>mig</a:t>
            </a:r>
            <a:r>
              <a:rPr lang="en-US" sz="3000" kern="1200" dirty="0"/>
              <a:t> </a:t>
            </a:r>
            <a:r>
              <a:rPr lang="en-US" sz="3000" kern="1200" dirty="0" err="1"/>
              <a:t>är</a:t>
            </a:r>
            <a:r>
              <a:rPr lang="en-US" sz="3000" kern="1200" dirty="0"/>
              <a:t> </a:t>
            </a:r>
            <a:r>
              <a:rPr lang="en-US" sz="3000" kern="1200" dirty="0" err="1"/>
              <a:t>personen</a:t>
            </a:r>
            <a:r>
              <a:rPr lang="en-US" sz="3000" kern="1200" dirty="0"/>
              <a:t> </a:t>
            </a:r>
            <a:r>
              <a:rPr lang="en-US" sz="3000" kern="1200" dirty="0" err="1"/>
              <a:t>som</a:t>
            </a:r>
            <a:r>
              <a:rPr lang="en-US" sz="3000" kern="1200" dirty="0"/>
              <a:t> </a:t>
            </a:r>
            <a:r>
              <a:rPr lang="en-US" sz="3000" kern="1200" dirty="0" err="1"/>
              <a:t>skriker</a:t>
            </a:r>
            <a:r>
              <a:rPr lang="en-US" sz="3000" kern="1200" dirty="0"/>
              <a:t> </a:t>
            </a:r>
            <a:r>
              <a:rPr lang="en-US" sz="3000" kern="1200" dirty="0" err="1"/>
              <a:t>som</a:t>
            </a:r>
            <a:r>
              <a:rPr lang="en-US" sz="3000" kern="1200" dirty="0"/>
              <a:t> </a:t>
            </a:r>
            <a:r>
              <a:rPr lang="en-US" sz="3000" kern="1200" dirty="0" err="1"/>
              <a:t>vill</a:t>
            </a:r>
            <a:r>
              <a:rPr lang="en-US" sz="3000" kern="1200" dirty="0"/>
              <a:t> visa den </a:t>
            </a:r>
            <a:r>
              <a:rPr lang="en-US" sz="3000" kern="1200" dirty="0" err="1"/>
              <a:t>rädslan</a:t>
            </a:r>
            <a:r>
              <a:rPr lang="en-US" sz="3000" kern="1200" dirty="0"/>
              <a:t> </a:t>
            </a:r>
            <a:r>
              <a:rPr lang="en-US" sz="3000" kern="1200" dirty="0" err="1"/>
              <a:t>han</a:t>
            </a:r>
            <a:r>
              <a:rPr lang="en-US" sz="3000" kern="1200" dirty="0"/>
              <a:t> har </a:t>
            </a:r>
            <a:r>
              <a:rPr lang="en-US" sz="3000" kern="1200" dirty="0" err="1"/>
              <a:t>när</a:t>
            </a:r>
            <a:r>
              <a:rPr lang="en-US" sz="3000" kern="1200" dirty="0"/>
              <a:t> man ser </a:t>
            </a:r>
            <a:r>
              <a:rPr lang="en-US" sz="3000" kern="1200" dirty="0" err="1"/>
              <a:t>någonting</a:t>
            </a:r>
            <a:r>
              <a:rPr lang="en-US" sz="3000" kern="1200" dirty="0"/>
              <a:t> </a:t>
            </a:r>
            <a:r>
              <a:rPr lang="en-US" sz="3000" kern="1200" dirty="0" err="1"/>
              <a:t>som</a:t>
            </a:r>
            <a:r>
              <a:rPr lang="en-US" sz="3000" kern="1200" dirty="0"/>
              <a:t> </a:t>
            </a:r>
            <a:r>
              <a:rPr lang="en-US" sz="3000" kern="1200" dirty="0" err="1"/>
              <a:t>inte</a:t>
            </a:r>
            <a:r>
              <a:rPr lang="en-US" sz="3000" kern="1200" dirty="0"/>
              <a:t> </a:t>
            </a:r>
            <a:r>
              <a:rPr lang="en-US" sz="3000" kern="1200" dirty="0" err="1"/>
              <a:t>är</a:t>
            </a:r>
            <a:r>
              <a:rPr lang="en-US" sz="3000" kern="1200" dirty="0"/>
              <a:t> </a:t>
            </a:r>
            <a:r>
              <a:rPr lang="en-US" sz="3000" kern="1200" dirty="0" err="1"/>
              <a:t>säkert</a:t>
            </a:r>
            <a:r>
              <a:rPr lang="en-US" sz="3000" kern="1200" dirty="0"/>
              <a:t> </a:t>
            </a:r>
            <a:r>
              <a:rPr lang="en-US" sz="3000" kern="1200" dirty="0" err="1"/>
              <a:t>ute</a:t>
            </a:r>
            <a:r>
              <a:rPr lang="en-US" sz="3000" kern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74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Color Cover">
            <a:extLst>
              <a:ext uri="{FF2B5EF4-FFF2-40B4-BE49-F238E27FC236}">
                <a16:creationId xmlns:a16="http://schemas.microsoft.com/office/drawing/2014/main" id="{4E59E4BC-D742-4881-838E-F5B9C1C2C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FF196BB-37B1-4BB9-8014-CC784F01E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6064235" cy="6858000"/>
            <a:chOff x="651279" y="598259"/>
            <a:chExt cx="10889442" cy="5680742"/>
          </a:xfrm>
        </p:grpSpPr>
        <p:sp>
          <p:nvSpPr>
            <p:cNvPr id="31" name="Color">
              <a:extLst>
                <a:ext uri="{FF2B5EF4-FFF2-40B4-BE49-F238E27FC236}">
                  <a16:creationId xmlns:a16="http://schemas.microsoft.com/office/drawing/2014/main" id="{534AF622-3ACC-4C27-9FD9-B3568A9C7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Color">
              <a:extLst>
                <a:ext uri="{FF2B5EF4-FFF2-40B4-BE49-F238E27FC236}">
                  <a16:creationId xmlns:a16="http://schemas.microsoft.com/office/drawing/2014/main" id="{F026015A-BBAC-46FA-9359-D1B35A8BC9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E5C7119-BB5B-4694-BD06-B40771CD2E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8308"/>
          <a:stretch/>
        </p:blipFill>
        <p:spPr>
          <a:xfrm>
            <a:off x="6803647" y="653615"/>
            <a:ext cx="4730214" cy="554000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5C2625FA-3EDD-4059-9D0E-AFD1D271A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8B4C3FF-8264-459D-BF6B-4A5FA0BA6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DBA07FA-8EDD-495B-AF95-5BFDC506A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B0954EF-0F85-4BE8-B5C8-947D85E97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080BC4B-C9C5-47DE-BCB0-F9FC609EF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18D4159-BB18-4176-8E78-FADCF9731B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D675126-0622-4F48-996A-375CAE425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8355C78-B718-4720-A6A0-AC274B913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0B0CD3-2EE0-4A7F-800A-C2AE3E886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9"/>
            <a:ext cx="4782147" cy="3018870"/>
          </a:xfrm>
        </p:spPr>
        <p:txBody>
          <a:bodyPr anchor="b">
            <a:normAutofit/>
          </a:bodyPr>
          <a:lstStyle/>
          <a:p>
            <a:r>
              <a:rPr lang="sv-SE" sz="4800" dirty="0">
                <a:solidFill>
                  <a:schemeClr val="bg1"/>
                </a:solidFill>
              </a:rPr>
              <a:t>Min skiss på min egen konstverk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D5CC8333-E1D5-413B-B0EB-F2CD60390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952172"/>
            <a:ext cx="4782147" cy="2229172"/>
          </a:xfrm>
        </p:spPr>
        <p:txBody>
          <a:bodyPr anchor="t">
            <a:normAutofit/>
          </a:bodyPr>
          <a:lstStyle/>
          <a:p>
            <a:r>
              <a:rPr lang="sv-SE" sz="1700" dirty="0">
                <a:solidFill>
                  <a:schemeClr val="bg1"/>
                </a:solidFill>
              </a:rPr>
              <a:t>Det finns 3 delar inom min egen konstverk</a:t>
            </a:r>
          </a:p>
          <a:p>
            <a:r>
              <a:rPr lang="sv-SE" sz="1700" dirty="0">
                <a:solidFill>
                  <a:schemeClr val="bg1"/>
                </a:solidFill>
              </a:rPr>
              <a:t>Första delen: Stökiga saker på längst upp av bilden (Strömningsdynamik)(teknik: crazy </a:t>
            </a:r>
            <a:r>
              <a:rPr lang="sv-SE" sz="1700" dirty="0" err="1">
                <a:solidFill>
                  <a:schemeClr val="bg1"/>
                </a:solidFill>
              </a:rPr>
              <a:t>quilt</a:t>
            </a:r>
            <a:r>
              <a:rPr lang="sv-SE" sz="1700" dirty="0">
                <a:solidFill>
                  <a:schemeClr val="bg1"/>
                </a:solidFill>
              </a:rPr>
              <a:t>)</a:t>
            </a:r>
          </a:p>
          <a:p>
            <a:r>
              <a:rPr lang="sv-SE" sz="1700" dirty="0">
                <a:solidFill>
                  <a:schemeClr val="bg1"/>
                </a:solidFill>
              </a:rPr>
              <a:t>Andra delen: Divergent del med lila och mörkblå (teknik: )</a:t>
            </a:r>
          </a:p>
          <a:p>
            <a:r>
              <a:rPr lang="sv-SE" sz="1700" dirty="0">
                <a:solidFill>
                  <a:schemeClr val="bg1"/>
                </a:solidFill>
              </a:rPr>
              <a:t>Tredje delen: Bron och broräcket (teknik: applikation)</a:t>
            </a:r>
          </a:p>
        </p:txBody>
      </p:sp>
    </p:spTree>
    <p:extLst>
      <p:ext uri="{BB962C8B-B14F-4D97-AF65-F5344CB8AC3E}">
        <p14:creationId xmlns:p14="http://schemas.microsoft.com/office/powerpoint/2010/main" val="9636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25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6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6AFD690-5A41-410E-B8BC-D3DA5E34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sv-SE" sz="4800">
                <a:solidFill>
                  <a:schemeClr val="bg1"/>
                </a:solidFill>
              </a:rPr>
              <a:t>Tekniker som jag känner till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A1FFC9-5679-4AE8-964C-17ED1D55DF1C}"/>
              </a:ext>
            </a:extLst>
          </p:cNvPr>
          <p:cNvSpPr/>
          <p:nvPr/>
        </p:nvSpPr>
        <p:spPr>
          <a:xfrm>
            <a:off x="4985886" y="253212"/>
            <a:ext cx="6367912" cy="719549"/>
          </a:xfrm>
          <a:custGeom>
            <a:avLst/>
            <a:gdLst>
              <a:gd name="connsiteX0" fmla="*/ 0 w 6367912"/>
              <a:gd name="connsiteY0" fmla="*/ 119927 h 719549"/>
              <a:gd name="connsiteX1" fmla="*/ 119927 w 6367912"/>
              <a:gd name="connsiteY1" fmla="*/ 0 h 719549"/>
              <a:gd name="connsiteX2" fmla="*/ 6247985 w 6367912"/>
              <a:gd name="connsiteY2" fmla="*/ 0 h 719549"/>
              <a:gd name="connsiteX3" fmla="*/ 6367912 w 6367912"/>
              <a:gd name="connsiteY3" fmla="*/ 119927 h 719549"/>
              <a:gd name="connsiteX4" fmla="*/ 6367912 w 6367912"/>
              <a:gd name="connsiteY4" fmla="*/ 599622 h 719549"/>
              <a:gd name="connsiteX5" fmla="*/ 6247985 w 6367912"/>
              <a:gd name="connsiteY5" fmla="*/ 719549 h 719549"/>
              <a:gd name="connsiteX6" fmla="*/ 119927 w 6367912"/>
              <a:gd name="connsiteY6" fmla="*/ 719549 h 719549"/>
              <a:gd name="connsiteX7" fmla="*/ 0 w 6367912"/>
              <a:gd name="connsiteY7" fmla="*/ 599622 h 719549"/>
              <a:gd name="connsiteX8" fmla="*/ 0 w 6367912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6247985" y="0"/>
                </a:lnTo>
                <a:cubicBezTo>
                  <a:pt x="6314219" y="0"/>
                  <a:pt x="6367912" y="53693"/>
                  <a:pt x="6367912" y="119927"/>
                </a:cubicBezTo>
                <a:lnTo>
                  <a:pt x="6367912" y="599622"/>
                </a:lnTo>
                <a:cubicBezTo>
                  <a:pt x="6367912" y="665856"/>
                  <a:pt x="6314219" y="719549"/>
                  <a:pt x="6247985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/>
              <a:t>Brodering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F3DA0046-A9C4-480C-B8F1-59E9D4F64390}"/>
              </a:ext>
            </a:extLst>
          </p:cNvPr>
          <p:cNvSpPr/>
          <p:nvPr/>
        </p:nvSpPr>
        <p:spPr>
          <a:xfrm>
            <a:off x="4985886" y="1059162"/>
            <a:ext cx="6367912" cy="719549"/>
          </a:xfrm>
          <a:custGeom>
            <a:avLst/>
            <a:gdLst>
              <a:gd name="connsiteX0" fmla="*/ 0 w 6367912"/>
              <a:gd name="connsiteY0" fmla="*/ 119927 h 719549"/>
              <a:gd name="connsiteX1" fmla="*/ 119927 w 6367912"/>
              <a:gd name="connsiteY1" fmla="*/ 0 h 719549"/>
              <a:gd name="connsiteX2" fmla="*/ 6247985 w 6367912"/>
              <a:gd name="connsiteY2" fmla="*/ 0 h 719549"/>
              <a:gd name="connsiteX3" fmla="*/ 6367912 w 6367912"/>
              <a:gd name="connsiteY3" fmla="*/ 119927 h 719549"/>
              <a:gd name="connsiteX4" fmla="*/ 6367912 w 6367912"/>
              <a:gd name="connsiteY4" fmla="*/ 599622 h 719549"/>
              <a:gd name="connsiteX5" fmla="*/ 6247985 w 6367912"/>
              <a:gd name="connsiteY5" fmla="*/ 719549 h 719549"/>
              <a:gd name="connsiteX6" fmla="*/ 119927 w 6367912"/>
              <a:gd name="connsiteY6" fmla="*/ 719549 h 719549"/>
              <a:gd name="connsiteX7" fmla="*/ 0 w 6367912"/>
              <a:gd name="connsiteY7" fmla="*/ 599622 h 719549"/>
              <a:gd name="connsiteX8" fmla="*/ 0 w 6367912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6247985" y="0"/>
                </a:lnTo>
                <a:cubicBezTo>
                  <a:pt x="6314219" y="0"/>
                  <a:pt x="6367912" y="53693"/>
                  <a:pt x="6367912" y="119927"/>
                </a:cubicBezTo>
                <a:lnTo>
                  <a:pt x="6367912" y="599622"/>
                </a:lnTo>
                <a:cubicBezTo>
                  <a:pt x="6367912" y="665856"/>
                  <a:pt x="6314219" y="719549"/>
                  <a:pt x="6247985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965506"/>
              <a:satOff val="-2488"/>
              <a:lumOff val="-1681"/>
              <a:alphaOff val="0"/>
            </a:schemeClr>
          </a:fillRef>
          <a:effectRef idx="0">
            <a:schemeClr val="accent5">
              <a:hueOff val="-965506"/>
              <a:satOff val="-2488"/>
              <a:lumOff val="-168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/>
              <a:t>Vävning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8FCDD03-C826-44E9-84B9-9385EA5711F7}"/>
              </a:ext>
            </a:extLst>
          </p:cNvPr>
          <p:cNvSpPr/>
          <p:nvPr/>
        </p:nvSpPr>
        <p:spPr>
          <a:xfrm>
            <a:off x="4985886" y="1865112"/>
            <a:ext cx="6367912" cy="719549"/>
          </a:xfrm>
          <a:custGeom>
            <a:avLst/>
            <a:gdLst>
              <a:gd name="connsiteX0" fmla="*/ 0 w 6367912"/>
              <a:gd name="connsiteY0" fmla="*/ 119927 h 719549"/>
              <a:gd name="connsiteX1" fmla="*/ 119927 w 6367912"/>
              <a:gd name="connsiteY1" fmla="*/ 0 h 719549"/>
              <a:gd name="connsiteX2" fmla="*/ 6247985 w 6367912"/>
              <a:gd name="connsiteY2" fmla="*/ 0 h 719549"/>
              <a:gd name="connsiteX3" fmla="*/ 6367912 w 6367912"/>
              <a:gd name="connsiteY3" fmla="*/ 119927 h 719549"/>
              <a:gd name="connsiteX4" fmla="*/ 6367912 w 6367912"/>
              <a:gd name="connsiteY4" fmla="*/ 599622 h 719549"/>
              <a:gd name="connsiteX5" fmla="*/ 6247985 w 6367912"/>
              <a:gd name="connsiteY5" fmla="*/ 719549 h 719549"/>
              <a:gd name="connsiteX6" fmla="*/ 119927 w 6367912"/>
              <a:gd name="connsiteY6" fmla="*/ 719549 h 719549"/>
              <a:gd name="connsiteX7" fmla="*/ 0 w 6367912"/>
              <a:gd name="connsiteY7" fmla="*/ 599622 h 719549"/>
              <a:gd name="connsiteX8" fmla="*/ 0 w 6367912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6247985" y="0"/>
                </a:lnTo>
                <a:cubicBezTo>
                  <a:pt x="6314219" y="0"/>
                  <a:pt x="6367912" y="53693"/>
                  <a:pt x="6367912" y="119927"/>
                </a:cubicBezTo>
                <a:lnTo>
                  <a:pt x="6367912" y="599622"/>
                </a:lnTo>
                <a:cubicBezTo>
                  <a:pt x="6367912" y="665856"/>
                  <a:pt x="6314219" y="719549"/>
                  <a:pt x="6247985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1931012"/>
              <a:satOff val="-4977"/>
              <a:lumOff val="-3361"/>
              <a:alphaOff val="0"/>
            </a:schemeClr>
          </a:fillRef>
          <a:effectRef idx="0">
            <a:schemeClr val="accent5">
              <a:hueOff val="-1931012"/>
              <a:satOff val="-4977"/>
              <a:lumOff val="-336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/>
              <a:t>Applikation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A08164B-4094-4254-80AA-453258899A45}"/>
              </a:ext>
            </a:extLst>
          </p:cNvPr>
          <p:cNvSpPr/>
          <p:nvPr/>
        </p:nvSpPr>
        <p:spPr>
          <a:xfrm>
            <a:off x="4985886" y="2671062"/>
            <a:ext cx="6367912" cy="719549"/>
          </a:xfrm>
          <a:custGeom>
            <a:avLst/>
            <a:gdLst>
              <a:gd name="connsiteX0" fmla="*/ 0 w 6367912"/>
              <a:gd name="connsiteY0" fmla="*/ 119927 h 719549"/>
              <a:gd name="connsiteX1" fmla="*/ 119927 w 6367912"/>
              <a:gd name="connsiteY1" fmla="*/ 0 h 719549"/>
              <a:gd name="connsiteX2" fmla="*/ 6247985 w 6367912"/>
              <a:gd name="connsiteY2" fmla="*/ 0 h 719549"/>
              <a:gd name="connsiteX3" fmla="*/ 6367912 w 6367912"/>
              <a:gd name="connsiteY3" fmla="*/ 119927 h 719549"/>
              <a:gd name="connsiteX4" fmla="*/ 6367912 w 6367912"/>
              <a:gd name="connsiteY4" fmla="*/ 599622 h 719549"/>
              <a:gd name="connsiteX5" fmla="*/ 6247985 w 6367912"/>
              <a:gd name="connsiteY5" fmla="*/ 719549 h 719549"/>
              <a:gd name="connsiteX6" fmla="*/ 119927 w 6367912"/>
              <a:gd name="connsiteY6" fmla="*/ 719549 h 719549"/>
              <a:gd name="connsiteX7" fmla="*/ 0 w 6367912"/>
              <a:gd name="connsiteY7" fmla="*/ 599622 h 719549"/>
              <a:gd name="connsiteX8" fmla="*/ 0 w 6367912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6247985" y="0"/>
                </a:lnTo>
                <a:cubicBezTo>
                  <a:pt x="6314219" y="0"/>
                  <a:pt x="6367912" y="53693"/>
                  <a:pt x="6367912" y="119927"/>
                </a:cubicBezTo>
                <a:lnTo>
                  <a:pt x="6367912" y="599622"/>
                </a:lnTo>
                <a:cubicBezTo>
                  <a:pt x="6367912" y="665856"/>
                  <a:pt x="6314219" y="719549"/>
                  <a:pt x="6247985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2896518"/>
              <a:satOff val="-7465"/>
              <a:lumOff val="-5042"/>
              <a:alphaOff val="0"/>
            </a:schemeClr>
          </a:fillRef>
          <a:effectRef idx="0">
            <a:schemeClr val="accent5">
              <a:hueOff val="-2896518"/>
              <a:satOff val="-7465"/>
              <a:lumOff val="-504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/>
              <a:t>Crazy quilt</a:t>
            </a:r>
          </a:p>
        </p:txBody>
      </p:sp>
      <p:sp>
        <p:nvSpPr>
          <p:cNvPr id="1024" name="Freeform: Shape 1023">
            <a:extLst>
              <a:ext uri="{FF2B5EF4-FFF2-40B4-BE49-F238E27FC236}">
                <a16:creationId xmlns:a16="http://schemas.microsoft.com/office/drawing/2014/main" id="{ADDAC114-FECC-439A-AC17-56AE65B88B58}"/>
              </a:ext>
            </a:extLst>
          </p:cNvPr>
          <p:cNvSpPr/>
          <p:nvPr/>
        </p:nvSpPr>
        <p:spPr>
          <a:xfrm>
            <a:off x="4985886" y="3477012"/>
            <a:ext cx="6367912" cy="719549"/>
          </a:xfrm>
          <a:custGeom>
            <a:avLst/>
            <a:gdLst>
              <a:gd name="connsiteX0" fmla="*/ 0 w 6367912"/>
              <a:gd name="connsiteY0" fmla="*/ 119927 h 719549"/>
              <a:gd name="connsiteX1" fmla="*/ 119927 w 6367912"/>
              <a:gd name="connsiteY1" fmla="*/ 0 h 719549"/>
              <a:gd name="connsiteX2" fmla="*/ 6247985 w 6367912"/>
              <a:gd name="connsiteY2" fmla="*/ 0 h 719549"/>
              <a:gd name="connsiteX3" fmla="*/ 6367912 w 6367912"/>
              <a:gd name="connsiteY3" fmla="*/ 119927 h 719549"/>
              <a:gd name="connsiteX4" fmla="*/ 6367912 w 6367912"/>
              <a:gd name="connsiteY4" fmla="*/ 599622 h 719549"/>
              <a:gd name="connsiteX5" fmla="*/ 6247985 w 6367912"/>
              <a:gd name="connsiteY5" fmla="*/ 719549 h 719549"/>
              <a:gd name="connsiteX6" fmla="*/ 119927 w 6367912"/>
              <a:gd name="connsiteY6" fmla="*/ 719549 h 719549"/>
              <a:gd name="connsiteX7" fmla="*/ 0 w 6367912"/>
              <a:gd name="connsiteY7" fmla="*/ 599622 h 719549"/>
              <a:gd name="connsiteX8" fmla="*/ 0 w 6367912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6247985" y="0"/>
                </a:lnTo>
                <a:cubicBezTo>
                  <a:pt x="6314219" y="0"/>
                  <a:pt x="6367912" y="53693"/>
                  <a:pt x="6367912" y="119927"/>
                </a:cubicBezTo>
                <a:lnTo>
                  <a:pt x="6367912" y="599622"/>
                </a:lnTo>
                <a:cubicBezTo>
                  <a:pt x="6367912" y="665856"/>
                  <a:pt x="6314219" y="719549"/>
                  <a:pt x="6247985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862025"/>
              <a:satOff val="-9954"/>
              <a:lumOff val="-6723"/>
              <a:alphaOff val="0"/>
            </a:schemeClr>
          </a:fillRef>
          <a:effectRef idx="0">
            <a:schemeClr val="accent5">
              <a:hueOff val="-3862025"/>
              <a:satOff val="-9954"/>
              <a:lumOff val="-672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/>
              <a:t>Virkning</a:t>
            </a:r>
          </a:p>
        </p:txBody>
      </p:sp>
      <p:sp>
        <p:nvSpPr>
          <p:cNvPr id="1025" name="Freeform: Shape 1024">
            <a:extLst>
              <a:ext uri="{FF2B5EF4-FFF2-40B4-BE49-F238E27FC236}">
                <a16:creationId xmlns:a16="http://schemas.microsoft.com/office/drawing/2014/main" id="{4EDE5B74-FE4B-4912-BD83-2A8788F92AF7}"/>
              </a:ext>
            </a:extLst>
          </p:cNvPr>
          <p:cNvSpPr/>
          <p:nvPr/>
        </p:nvSpPr>
        <p:spPr>
          <a:xfrm>
            <a:off x="4985886" y="4282962"/>
            <a:ext cx="6367912" cy="719549"/>
          </a:xfrm>
          <a:custGeom>
            <a:avLst/>
            <a:gdLst>
              <a:gd name="connsiteX0" fmla="*/ 0 w 6367912"/>
              <a:gd name="connsiteY0" fmla="*/ 119927 h 719549"/>
              <a:gd name="connsiteX1" fmla="*/ 119927 w 6367912"/>
              <a:gd name="connsiteY1" fmla="*/ 0 h 719549"/>
              <a:gd name="connsiteX2" fmla="*/ 6247985 w 6367912"/>
              <a:gd name="connsiteY2" fmla="*/ 0 h 719549"/>
              <a:gd name="connsiteX3" fmla="*/ 6367912 w 6367912"/>
              <a:gd name="connsiteY3" fmla="*/ 119927 h 719549"/>
              <a:gd name="connsiteX4" fmla="*/ 6367912 w 6367912"/>
              <a:gd name="connsiteY4" fmla="*/ 599622 h 719549"/>
              <a:gd name="connsiteX5" fmla="*/ 6247985 w 6367912"/>
              <a:gd name="connsiteY5" fmla="*/ 719549 h 719549"/>
              <a:gd name="connsiteX6" fmla="*/ 119927 w 6367912"/>
              <a:gd name="connsiteY6" fmla="*/ 719549 h 719549"/>
              <a:gd name="connsiteX7" fmla="*/ 0 w 6367912"/>
              <a:gd name="connsiteY7" fmla="*/ 599622 h 719549"/>
              <a:gd name="connsiteX8" fmla="*/ 0 w 6367912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6247985" y="0"/>
                </a:lnTo>
                <a:cubicBezTo>
                  <a:pt x="6314219" y="0"/>
                  <a:pt x="6367912" y="53693"/>
                  <a:pt x="6367912" y="119927"/>
                </a:cubicBezTo>
                <a:lnTo>
                  <a:pt x="6367912" y="599622"/>
                </a:lnTo>
                <a:cubicBezTo>
                  <a:pt x="6367912" y="665856"/>
                  <a:pt x="6314219" y="719549"/>
                  <a:pt x="6247985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827531"/>
              <a:satOff val="-12442"/>
              <a:lumOff val="-8404"/>
              <a:alphaOff val="0"/>
            </a:schemeClr>
          </a:fillRef>
          <a:effectRef idx="0">
            <a:schemeClr val="accent5">
              <a:hueOff val="-4827531"/>
              <a:satOff val="-12442"/>
              <a:lumOff val="-840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/>
              <a:t>Maskinsömning</a:t>
            </a:r>
          </a:p>
        </p:txBody>
      </p:sp>
      <p:sp>
        <p:nvSpPr>
          <p:cNvPr id="1027" name="Freeform: Shape 1026">
            <a:extLst>
              <a:ext uri="{FF2B5EF4-FFF2-40B4-BE49-F238E27FC236}">
                <a16:creationId xmlns:a16="http://schemas.microsoft.com/office/drawing/2014/main" id="{98E93A2E-BC35-4C81-B239-DBC784D3E088}"/>
              </a:ext>
            </a:extLst>
          </p:cNvPr>
          <p:cNvSpPr/>
          <p:nvPr/>
        </p:nvSpPr>
        <p:spPr>
          <a:xfrm>
            <a:off x="4985886" y="5088912"/>
            <a:ext cx="6367912" cy="719549"/>
          </a:xfrm>
          <a:custGeom>
            <a:avLst/>
            <a:gdLst>
              <a:gd name="connsiteX0" fmla="*/ 0 w 6367912"/>
              <a:gd name="connsiteY0" fmla="*/ 119927 h 719549"/>
              <a:gd name="connsiteX1" fmla="*/ 119927 w 6367912"/>
              <a:gd name="connsiteY1" fmla="*/ 0 h 719549"/>
              <a:gd name="connsiteX2" fmla="*/ 6247985 w 6367912"/>
              <a:gd name="connsiteY2" fmla="*/ 0 h 719549"/>
              <a:gd name="connsiteX3" fmla="*/ 6367912 w 6367912"/>
              <a:gd name="connsiteY3" fmla="*/ 119927 h 719549"/>
              <a:gd name="connsiteX4" fmla="*/ 6367912 w 6367912"/>
              <a:gd name="connsiteY4" fmla="*/ 599622 h 719549"/>
              <a:gd name="connsiteX5" fmla="*/ 6247985 w 6367912"/>
              <a:gd name="connsiteY5" fmla="*/ 719549 h 719549"/>
              <a:gd name="connsiteX6" fmla="*/ 119927 w 6367912"/>
              <a:gd name="connsiteY6" fmla="*/ 719549 h 719549"/>
              <a:gd name="connsiteX7" fmla="*/ 0 w 6367912"/>
              <a:gd name="connsiteY7" fmla="*/ 599622 h 719549"/>
              <a:gd name="connsiteX8" fmla="*/ 0 w 6367912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6247985" y="0"/>
                </a:lnTo>
                <a:cubicBezTo>
                  <a:pt x="6314219" y="0"/>
                  <a:pt x="6367912" y="53693"/>
                  <a:pt x="6367912" y="119927"/>
                </a:cubicBezTo>
                <a:lnTo>
                  <a:pt x="6367912" y="599622"/>
                </a:lnTo>
                <a:cubicBezTo>
                  <a:pt x="6367912" y="665856"/>
                  <a:pt x="6314219" y="719549"/>
                  <a:pt x="6247985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5793037"/>
              <a:satOff val="-14931"/>
              <a:lumOff val="-10084"/>
              <a:alphaOff val="0"/>
            </a:schemeClr>
          </a:fillRef>
          <a:effectRef idx="0">
            <a:schemeClr val="accent5">
              <a:hueOff val="-5793037"/>
              <a:satOff val="-14931"/>
              <a:lumOff val="-1008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 dirty="0" err="1"/>
              <a:t>Textilfärger</a:t>
            </a:r>
            <a:endParaRPr lang="en-US" sz="3000" kern="1200" dirty="0"/>
          </a:p>
        </p:txBody>
      </p:sp>
      <p:sp>
        <p:nvSpPr>
          <p:cNvPr id="1028" name="Freeform: Shape 1027">
            <a:extLst>
              <a:ext uri="{FF2B5EF4-FFF2-40B4-BE49-F238E27FC236}">
                <a16:creationId xmlns:a16="http://schemas.microsoft.com/office/drawing/2014/main" id="{5D8F9D13-71B7-4ECF-98E8-B0E552B28743}"/>
              </a:ext>
            </a:extLst>
          </p:cNvPr>
          <p:cNvSpPr/>
          <p:nvPr/>
        </p:nvSpPr>
        <p:spPr>
          <a:xfrm>
            <a:off x="4985886" y="5894862"/>
            <a:ext cx="6367912" cy="719549"/>
          </a:xfrm>
          <a:custGeom>
            <a:avLst/>
            <a:gdLst>
              <a:gd name="connsiteX0" fmla="*/ 0 w 6367912"/>
              <a:gd name="connsiteY0" fmla="*/ 119927 h 719549"/>
              <a:gd name="connsiteX1" fmla="*/ 119927 w 6367912"/>
              <a:gd name="connsiteY1" fmla="*/ 0 h 719549"/>
              <a:gd name="connsiteX2" fmla="*/ 6247985 w 6367912"/>
              <a:gd name="connsiteY2" fmla="*/ 0 h 719549"/>
              <a:gd name="connsiteX3" fmla="*/ 6367912 w 6367912"/>
              <a:gd name="connsiteY3" fmla="*/ 119927 h 719549"/>
              <a:gd name="connsiteX4" fmla="*/ 6367912 w 6367912"/>
              <a:gd name="connsiteY4" fmla="*/ 599622 h 719549"/>
              <a:gd name="connsiteX5" fmla="*/ 6247985 w 6367912"/>
              <a:gd name="connsiteY5" fmla="*/ 719549 h 719549"/>
              <a:gd name="connsiteX6" fmla="*/ 119927 w 6367912"/>
              <a:gd name="connsiteY6" fmla="*/ 719549 h 719549"/>
              <a:gd name="connsiteX7" fmla="*/ 0 w 6367912"/>
              <a:gd name="connsiteY7" fmla="*/ 599622 h 719549"/>
              <a:gd name="connsiteX8" fmla="*/ 0 w 6367912"/>
              <a:gd name="connsiteY8" fmla="*/ 119927 h 719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719549">
                <a:moveTo>
                  <a:pt x="0" y="119927"/>
                </a:moveTo>
                <a:cubicBezTo>
                  <a:pt x="0" y="53693"/>
                  <a:pt x="53693" y="0"/>
                  <a:pt x="119927" y="0"/>
                </a:cubicBezTo>
                <a:lnTo>
                  <a:pt x="6247985" y="0"/>
                </a:lnTo>
                <a:cubicBezTo>
                  <a:pt x="6314219" y="0"/>
                  <a:pt x="6367912" y="53693"/>
                  <a:pt x="6367912" y="119927"/>
                </a:cubicBezTo>
                <a:lnTo>
                  <a:pt x="6367912" y="599622"/>
                </a:lnTo>
                <a:cubicBezTo>
                  <a:pt x="6367912" y="665856"/>
                  <a:pt x="6314219" y="719549"/>
                  <a:pt x="6247985" y="719549"/>
                </a:cubicBezTo>
                <a:lnTo>
                  <a:pt x="119927" y="719549"/>
                </a:lnTo>
                <a:cubicBezTo>
                  <a:pt x="53693" y="719549"/>
                  <a:pt x="0" y="665856"/>
                  <a:pt x="0" y="599622"/>
                </a:cubicBezTo>
                <a:lnTo>
                  <a:pt x="0" y="11992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9425" tIns="149425" rIns="149425" bIns="149425" numCol="1" spcCol="1270" anchor="ctr" anchorCtr="0">
            <a:noAutofit/>
          </a:bodyPr>
          <a:lstStyle/>
          <a:p>
            <a:pPr marL="0" lvl="0" indent="0" algn="l" defTabSz="1333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000" kern="1200"/>
              <a:t>Tovning</a:t>
            </a:r>
          </a:p>
        </p:txBody>
      </p:sp>
    </p:spTree>
    <p:extLst>
      <p:ext uri="{BB962C8B-B14F-4D97-AF65-F5344CB8AC3E}">
        <p14:creationId xmlns:p14="http://schemas.microsoft.com/office/powerpoint/2010/main" val="138076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0" grpId="0" animBg="1"/>
      <p:bldP spid="31" grpId="0" animBg="1"/>
      <p:bldP spid="1024" grpId="0" animBg="1"/>
      <p:bldP spid="1025" grpId="0" animBg="1"/>
      <p:bldP spid="1027" grpId="0" animBg="1"/>
      <p:bldP spid="10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78BEB6-7B9F-4BEB-8A7A-E4045737C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sv-SE" sz="4800">
                <a:solidFill>
                  <a:schemeClr val="bg1"/>
                </a:solidFill>
              </a:rPr>
              <a:t>Förklaring till 3 teknikerna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AADF827-BAAA-4395-972F-34B45E6A78C5}"/>
              </a:ext>
            </a:extLst>
          </p:cNvPr>
          <p:cNvSpPr/>
          <p:nvPr/>
        </p:nvSpPr>
        <p:spPr>
          <a:xfrm>
            <a:off x="4985886" y="795372"/>
            <a:ext cx="6367912" cy="1712880"/>
          </a:xfrm>
          <a:custGeom>
            <a:avLst/>
            <a:gdLst>
              <a:gd name="connsiteX0" fmla="*/ 0 w 6367912"/>
              <a:gd name="connsiteY0" fmla="*/ 285486 h 1712880"/>
              <a:gd name="connsiteX1" fmla="*/ 285486 w 6367912"/>
              <a:gd name="connsiteY1" fmla="*/ 0 h 1712880"/>
              <a:gd name="connsiteX2" fmla="*/ 6082426 w 6367912"/>
              <a:gd name="connsiteY2" fmla="*/ 0 h 1712880"/>
              <a:gd name="connsiteX3" fmla="*/ 6367912 w 6367912"/>
              <a:gd name="connsiteY3" fmla="*/ 285486 h 1712880"/>
              <a:gd name="connsiteX4" fmla="*/ 6367912 w 6367912"/>
              <a:gd name="connsiteY4" fmla="*/ 1427394 h 1712880"/>
              <a:gd name="connsiteX5" fmla="*/ 6082426 w 6367912"/>
              <a:gd name="connsiteY5" fmla="*/ 1712880 h 1712880"/>
              <a:gd name="connsiteX6" fmla="*/ 285486 w 6367912"/>
              <a:gd name="connsiteY6" fmla="*/ 1712880 h 1712880"/>
              <a:gd name="connsiteX7" fmla="*/ 0 w 6367912"/>
              <a:gd name="connsiteY7" fmla="*/ 1427394 h 1712880"/>
              <a:gd name="connsiteX8" fmla="*/ 0 w 6367912"/>
              <a:gd name="connsiteY8" fmla="*/ 285486 h 171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1712880">
                <a:moveTo>
                  <a:pt x="0" y="285486"/>
                </a:moveTo>
                <a:cubicBezTo>
                  <a:pt x="0" y="127816"/>
                  <a:pt x="127816" y="0"/>
                  <a:pt x="285486" y="0"/>
                </a:cubicBezTo>
                <a:lnTo>
                  <a:pt x="6082426" y="0"/>
                </a:lnTo>
                <a:cubicBezTo>
                  <a:pt x="6240096" y="0"/>
                  <a:pt x="6367912" y="127816"/>
                  <a:pt x="6367912" y="285486"/>
                </a:cubicBezTo>
                <a:lnTo>
                  <a:pt x="6367912" y="1427394"/>
                </a:lnTo>
                <a:cubicBezTo>
                  <a:pt x="6367912" y="1585064"/>
                  <a:pt x="6240096" y="1712880"/>
                  <a:pt x="6082426" y="1712880"/>
                </a:cubicBezTo>
                <a:lnTo>
                  <a:pt x="285486" y="1712880"/>
                </a:lnTo>
                <a:cubicBezTo>
                  <a:pt x="127816" y="1712880"/>
                  <a:pt x="0" y="1585064"/>
                  <a:pt x="0" y="1427394"/>
                </a:cubicBezTo>
                <a:lnTo>
                  <a:pt x="0" y="2854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056" tIns="175056" rIns="175056" bIns="175056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 err="1"/>
              <a:t>På</a:t>
            </a:r>
            <a:r>
              <a:rPr lang="en-US" sz="2400" kern="1200" dirty="0"/>
              <a:t> den </a:t>
            </a:r>
            <a:r>
              <a:rPr lang="en-US" sz="2400" kern="1200" dirty="0" err="1"/>
              <a:t>första</a:t>
            </a:r>
            <a:r>
              <a:rPr lang="en-US" sz="2400" kern="1200" dirty="0"/>
              <a:t> </a:t>
            </a:r>
            <a:r>
              <a:rPr lang="en-US" sz="2400" kern="1200" dirty="0" err="1"/>
              <a:t>delen</a:t>
            </a:r>
            <a:r>
              <a:rPr lang="en-US" sz="2400" kern="1200" dirty="0"/>
              <a:t> </a:t>
            </a:r>
            <a:r>
              <a:rPr lang="en-US" sz="2400" kern="1200" dirty="0" err="1"/>
              <a:t>är</a:t>
            </a:r>
            <a:r>
              <a:rPr lang="en-US" sz="2400" kern="1200" dirty="0"/>
              <a:t> det bra om man </a:t>
            </a:r>
            <a:r>
              <a:rPr lang="en-US" sz="2400" kern="1200" dirty="0" err="1"/>
              <a:t>använder</a:t>
            </a:r>
            <a:r>
              <a:rPr lang="en-US" sz="2400" kern="1200" dirty="0"/>
              <a:t> crazy quilt </a:t>
            </a:r>
            <a:r>
              <a:rPr lang="en-US" sz="2400" kern="1200" dirty="0" err="1"/>
              <a:t>för</a:t>
            </a:r>
            <a:r>
              <a:rPr lang="en-US" sz="2400" kern="1200" dirty="0"/>
              <a:t> </a:t>
            </a:r>
            <a:r>
              <a:rPr lang="en-US" sz="2400" kern="1200" dirty="0" err="1"/>
              <a:t>att</a:t>
            </a:r>
            <a:r>
              <a:rPr lang="en-US" sz="2400" kern="1200" dirty="0"/>
              <a:t> det </a:t>
            </a:r>
            <a:r>
              <a:rPr lang="en-US" sz="2400" kern="1200" dirty="0" err="1"/>
              <a:t>är</a:t>
            </a:r>
            <a:r>
              <a:rPr lang="en-US" sz="2400" kern="1200" dirty="0"/>
              <a:t> </a:t>
            </a:r>
            <a:r>
              <a:rPr lang="en-US" sz="2400" kern="1200" dirty="0" err="1"/>
              <a:t>ganska</a:t>
            </a:r>
            <a:r>
              <a:rPr lang="en-US" sz="2400" kern="1200" dirty="0"/>
              <a:t> </a:t>
            </a:r>
            <a:r>
              <a:rPr lang="en-US" sz="2400" kern="1200" dirty="0" err="1"/>
              <a:t>stökigt</a:t>
            </a:r>
            <a:r>
              <a:rPr lang="en-US" sz="2400" kern="1200" dirty="0"/>
              <a:t> </a:t>
            </a:r>
            <a:r>
              <a:rPr lang="en-US" sz="2400" kern="1200" dirty="0" err="1"/>
              <a:t>och</a:t>
            </a:r>
            <a:r>
              <a:rPr lang="en-US" sz="2400" kern="1200" dirty="0"/>
              <a:t> </a:t>
            </a:r>
            <a:r>
              <a:rPr lang="en-US" sz="2400" kern="1200" dirty="0" err="1"/>
              <a:t>galet</a:t>
            </a:r>
            <a:r>
              <a:rPr lang="en-US" sz="2400" kern="1200" dirty="0"/>
              <a:t>, </a:t>
            </a:r>
            <a:r>
              <a:rPr lang="en-US" sz="2400" kern="1200" dirty="0" err="1"/>
              <a:t>och</a:t>
            </a:r>
            <a:r>
              <a:rPr lang="en-US" sz="2400" kern="1200" dirty="0"/>
              <a:t> </a:t>
            </a:r>
            <a:r>
              <a:rPr lang="en-US" sz="2400" kern="1200" dirty="0" err="1"/>
              <a:t>allting</a:t>
            </a:r>
            <a:r>
              <a:rPr lang="en-US" sz="2400" kern="1200" dirty="0"/>
              <a:t> </a:t>
            </a:r>
            <a:r>
              <a:rPr lang="en-US" sz="2400" kern="1200" dirty="0" err="1"/>
              <a:t>är</a:t>
            </a:r>
            <a:r>
              <a:rPr lang="en-US" sz="2400" kern="1200" dirty="0"/>
              <a:t> </a:t>
            </a:r>
            <a:r>
              <a:rPr lang="en-US" sz="2400" kern="1200" dirty="0" err="1"/>
              <a:t>i</a:t>
            </a:r>
            <a:r>
              <a:rPr lang="en-US" sz="2400" kern="1200" dirty="0"/>
              <a:t> </a:t>
            </a:r>
            <a:r>
              <a:rPr lang="en-US" sz="2400" kern="1200" dirty="0" err="1"/>
              <a:t>oordning</a:t>
            </a:r>
            <a:r>
              <a:rPr lang="en-US" sz="2400" kern="1200" dirty="0"/>
              <a:t>. Crazy quilt </a:t>
            </a:r>
            <a:r>
              <a:rPr lang="en-US" sz="2400" kern="1200" dirty="0" err="1"/>
              <a:t>används</a:t>
            </a:r>
            <a:r>
              <a:rPr lang="en-US" sz="2400" kern="1200" dirty="0"/>
              <a:t> </a:t>
            </a:r>
            <a:r>
              <a:rPr lang="en-US" sz="2400" kern="1200" dirty="0" err="1"/>
              <a:t>för</a:t>
            </a:r>
            <a:r>
              <a:rPr lang="en-US" sz="2400" kern="1200" dirty="0"/>
              <a:t> </a:t>
            </a:r>
            <a:r>
              <a:rPr lang="en-US" sz="2400" kern="1200" dirty="0" err="1"/>
              <a:t>att</a:t>
            </a:r>
            <a:r>
              <a:rPr lang="en-US" sz="2400" kern="1200" dirty="0"/>
              <a:t> </a:t>
            </a:r>
            <a:r>
              <a:rPr lang="en-US" sz="2400" kern="1200" dirty="0" err="1"/>
              <a:t>sy</a:t>
            </a:r>
            <a:r>
              <a:rPr lang="en-US" sz="2400" kern="1200" dirty="0"/>
              <a:t> </a:t>
            </a:r>
            <a:r>
              <a:rPr lang="en-US" sz="2400" kern="1200" dirty="0" err="1"/>
              <a:t>ihop</a:t>
            </a:r>
            <a:r>
              <a:rPr lang="en-US" sz="2400" kern="1200" dirty="0"/>
              <a:t> </a:t>
            </a:r>
            <a:r>
              <a:rPr lang="en-US" sz="2400" kern="1200" dirty="0" err="1"/>
              <a:t>en</a:t>
            </a:r>
            <a:r>
              <a:rPr lang="en-US" sz="2400" kern="1200" dirty="0"/>
              <a:t> </a:t>
            </a:r>
            <a:r>
              <a:rPr lang="en-US" sz="2400" kern="1200" dirty="0" err="1"/>
              <a:t>massa</a:t>
            </a:r>
            <a:r>
              <a:rPr lang="en-US" sz="2400" kern="1200" dirty="0"/>
              <a:t> </a:t>
            </a:r>
            <a:r>
              <a:rPr lang="en-US" sz="2400" kern="1200" dirty="0" err="1"/>
              <a:t>delar</a:t>
            </a:r>
            <a:r>
              <a:rPr lang="en-US" sz="2400" kern="1200" dirty="0"/>
              <a:t> av tyg.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DB9C81-91B6-469A-9357-E677D5C1E206}"/>
              </a:ext>
            </a:extLst>
          </p:cNvPr>
          <p:cNvSpPr/>
          <p:nvPr/>
        </p:nvSpPr>
        <p:spPr>
          <a:xfrm>
            <a:off x="4985886" y="2577372"/>
            <a:ext cx="6367912" cy="1712880"/>
          </a:xfrm>
          <a:custGeom>
            <a:avLst/>
            <a:gdLst>
              <a:gd name="connsiteX0" fmla="*/ 0 w 6367912"/>
              <a:gd name="connsiteY0" fmla="*/ 285486 h 1712880"/>
              <a:gd name="connsiteX1" fmla="*/ 285486 w 6367912"/>
              <a:gd name="connsiteY1" fmla="*/ 0 h 1712880"/>
              <a:gd name="connsiteX2" fmla="*/ 6082426 w 6367912"/>
              <a:gd name="connsiteY2" fmla="*/ 0 h 1712880"/>
              <a:gd name="connsiteX3" fmla="*/ 6367912 w 6367912"/>
              <a:gd name="connsiteY3" fmla="*/ 285486 h 1712880"/>
              <a:gd name="connsiteX4" fmla="*/ 6367912 w 6367912"/>
              <a:gd name="connsiteY4" fmla="*/ 1427394 h 1712880"/>
              <a:gd name="connsiteX5" fmla="*/ 6082426 w 6367912"/>
              <a:gd name="connsiteY5" fmla="*/ 1712880 h 1712880"/>
              <a:gd name="connsiteX6" fmla="*/ 285486 w 6367912"/>
              <a:gd name="connsiteY6" fmla="*/ 1712880 h 1712880"/>
              <a:gd name="connsiteX7" fmla="*/ 0 w 6367912"/>
              <a:gd name="connsiteY7" fmla="*/ 1427394 h 1712880"/>
              <a:gd name="connsiteX8" fmla="*/ 0 w 6367912"/>
              <a:gd name="connsiteY8" fmla="*/ 285486 h 171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1712880">
                <a:moveTo>
                  <a:pt x="0" y="285486"/>
                </a:moveTo>
                <a:cubicBezTo>
                  <a:pt x="0" y="127816"/>
                  <a:pt x="127816" y="0"/>
                  <a:pt x="285486" y="0"/>
                </a:cubicBezTo>
                <a:lnTo>
                  <a:pt x="6082426" y="0"/>
                </a:lnTo>
                <a:cubicBezTo>
                  <a:pt x="6240096" y="0"/>
                  <a:pt x="6367912" y="127816"/>
                  <a:pt x="6367912" y="285486"/>
                </a:cubicBezTo>
                <a:lnTo>
                  <a:pt x="6367912" y="1427394"/>
                </a:lnTo>
                <a:cubicBezTo>
                  <a:pt x="6367912" y="1585064"/>
                  <a:pt x="6240096" y="1712880"/>
                  <a:pt x="6082426" y="1712880"/>
                </a:cubicBezTo>
                <a:lnTo>
                  <a:pt x="285486" y="1712880"/>
                </a:lnTo>
                <a:cubicBezTo>
                  <a:pt x="127816" y="1712880"/>
                  <a:pt x="0" y="1585064"/>
                  <a:pt x="0" y="1427394"/>
                </a:cubicBezTo>
                <a:lnTo>
                  <a:pt x="0" y="2854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79271"/>
              <a:satOff val="-8710"/>
              <a:lumOff val="-5883"/>
              <a:alphaOff val="0"/>
            </a:schemeClr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056" tIns="175056" rIns="175056" bIns="175056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/>
              <a:t>På den andra delen är det bra om man använder textilfärger. Det beror på att det ska finnas en divergens mellan lila och mörkblå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0D8247-23AF-4433-8BD1-B52CD232E4E8}"/>
              </a:ext>
            </a:extLst>
          </p:cNvPr>
          <p:cNvSpPr/>
          <p:nvPr/>
        </p:nvSpPr>
        <p:spPr>
          <a:xfrm>
            <a:off x="4985886" y="4359372"/>
            <a:ext cx="6367912" cy="1712880"/>
          </a:xfrm>
          <a:custGeom>
            <a:avLst/>
            <a:gdLst>
              <a:gd name="connsiteX0" fmla="*/ 0 w 6367912"/>
              <a:gd name="connsiteY0" fmla="*/ 285486 h 1712880"/>
              <a:gd name="connsiteX1" fmla="*/ 285486 w 6367912"/>
              <a:gd name="connsiteY1" fmla="*/ 0 h 1712880"/>
              <a:gd name="connsiteX2" fmla="*/ 6082426 w 6367912"/>
              <a:gd name="connsiteY2" fmla="*/ 0 h 1712880"/>
              <a:gd name="connsiteX3" fmla="*/ 6367912 w 6367912"/>
              <a:gd name="connsiteY3" fmla="*/ 285486 h 1712880"/>
              <a:gd name="connsiteX4" fmla="*/ 6367912 w 6367912"/>
              <a:gd name="connsiteY4" fmla="*/ 1427394 h 1712880"/>
              <a:gd name="connsiteX5" fmla="*/ 6082426 w 6367912"/>
              <a:gd name="connsiteY5" fmla="*/ 1712880 h 1712880"/>
              <a:gd name="connsiteX6" fmla="*/ 285486 w 6367912"/>
              <a:gd name="connsiteY6" fmla="*/ 1712880 h 1712880"/>
              <a:gd name="connsiteX7" fmla="*/ 0 w 6367912"/>
              <a:gd name="connsiteY7" fmla="*/ 1427394 h 1712880"/>
              <a:gd name="connsiteX8" fmla="*/ 0 w 6367912"/>
              <a:gd name="connsiteY8" fmla="*/ 285486 h 171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1712880">
                <a:moveTo>
                  <a:pt x="0" y="285486"/>
                </a:moveTo>
                <a:cubicBezTo>
                  <a:pt x="0" y="127816"/>
                  <a:pt x="127816" y="0"/>
                  <a:pt x="285486" y="0"/>
                </a:cubicBezTo>
                <a:lnTo>
                  <a:pt x="6082426" y="0"/>
                </a:lnTo>
                <a:cubicBezTo>
                  <a:pt x="6240096" y="0"/>
                  <a:pt x="6367912" y="127816"/>
                  <a:pt x="6367912" y="285486"/>
                </a:cubicBezTo>
                <a:lnTo>
                  <a:pt x="6367912" y="1427394"/>
                </a:lnTo>
                <a:cubicBezTo>
                  <a:pt x="6367912" y="1585064"/>
                  <a:pt x="6240096" y="1712880"/>
                  <a:pt x="6082426" y="1712880"/>
                </a:cubicBezTo>
                <a:lnTo>
                  <a:pt x="285486" y="1712880"/>
                </a:lnTo>
                <a:cubicBezTo>
                  <a:pt x="127816" y="1712880"/>
                  <a:pt x="0" y="1585064"/>
                  <a:pt x="0" y="1427394"/>
                </a:cubicBezTo>
                <a:lnTo>
                  <a:pt x="0" y="28548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5056" tIns="175056" rIns="175056" bIns="175056" numCol="1" spcCol="1270" anchor="ctr" anchorCtr="0">
            <a:noAutofit/>
          </a:bodyPr>
          <a:lstStyle/>
          <a:p>
            <a:pPr marL="0" lvl="0" indent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 err="1"/>
              <a:t>På</a:t>
            </a:r>
            <a:r>
              <a:rPr lang="en-US" sz="2400" kern="1200" dirty="0"/>
              <a:t> den </a:t>
            </a:r>
            <a:r>
              <a:rPr lang="en-US" sz="2400" kern="1200" dirty="0" err="1"/>
              <a:t>tredje</a:t>
            </a:r>
            <a:r>
              <a:rPr lang="en-US" sz="2400" kern="1200" dirty="0"/>
              <a:t> </a:t>
            </a:r>
            <a:r>
              <a:rPr lang="en-US" sz="2400" kern="1200" dirty="0" err="1"/>
              <a:t>delen</a:t>
            </a:r>
            <a:r>
              <a:rPr lang="en-US" sz="2400" kern="1200" dirty="0"/>
              <a:t> ska det </a:t>
            </a:r>
            <a:r>
              <a:rPr lang="en-US" sz="2400" kern="1200" dirty="0" err="1"/>
              <a:t>finnas</a:t>
            </a:r>
            <a:r>
              <a:rPr lang="en-US" sz="2400" kern="1200" dirty="0"/>
              <a:t> </a:t>
            </a:r>
            <a:r>
              <a:rPr lang="en-US" sz="2400" kern="1200" dirty="0" err="1"/>
              <a:t>applikation</a:t>
            </a:r>
            <a:r>
              <a:rPr lang="en-US" sz="2400" kern="1200" dirty="0"/>
              <a:t>, </a:t>
            </a:r>
            <a:r>
              <a:rPr lang="en-US" sz="2400" kern="1200" dirty="0" err="1"/>
              <a:t>eftersom</a:t>
            </a:r>
            <a:r>
              <a:rPr lang="en-US" sz="2400" kern="1200" dirty="0"/>
              <a:t> det </a:t>
            </a:r>
            <a:r>
              <a:rPr lang="en-US" sz="2400" kern="1200" dirty="0" err="1"/>
              <a:t>blir</a:t>
            </a:r>
            <a:r>
              <a:rPr lang="en-US" sz="2400" kern="1200" dirty="0"/>
              <a:t> bara </a:t>
            </a:r>
            <a:r>
              <a:rPr lang="en-US" sz="2400" kern="1200" dirty="0" err="1"/>
              <a:t>en</a:t>
            </a:r>
            <a:r>
              <a:rPr lang="en-US" sz="2400" kern="1200" dirty="0"/>
              <a:t> </a:t>
            </a:r>
            <a:r>
              <a:rPr lang="en-US" sz="2400" kern="1200" dirty="0" err="1"/>
              <a:t>massa</a:t>
            </a:r>
            <a:r>
              <a:rPr lang="en-US" sz="2400" kern="1200" dirty="0"/>
              <a:t> </a:t>
            </a:r>
            <a:r>
              <a:rPr lang="en-US" sz="2400" kern="1200" dirty="0" err="1"/>
              <a:t>tygbitar</a:t>
            </a:r>
            <a:r>
              <a:rPr lang="en-US" sz="2400" kern="1200" dirty="0"/>
              <a:t>, </a:t>
            </a:r>
            <a:r>
              <a:rPr lang="en-US" sz="2400" kern="1200" dirty="0" err="1"/>
              <a:t>som</a:t>
            </a:r>
            <a:r>
              <a:rPr lang="en-US" sz="2400" kern="1200" dirty="0"/>
              <a:t> ska </a:t>
            </a:r>
            <a:r>
              <a:rPr lang="en-US" sz="2400" kern="1200" dirty="0" err="1"/>
              <a:t>appliceras</a:t>
            </a:r>
            <a:r>
              <a:rPr lang="en-US" sz="2400" kern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111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ECE823-1B9F-4402-B235-F9E958F6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</p:spPr>
        <p:txBody>
          <a:bodyPr anchor="ctr">
            <a:normAutofit/>
          </a:bodyPr>
          <a:lstStyle/>
          <a:p>
            <a:r>
              <a:rPr lang="sv-SE" sz="4800">
                <a:solidFill>
                  <a:schemeClr val="bg1"/>
                </a:solidFill>
              </a:rPr>
              <a:t>Förändring i arbetets gång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79E2CEB-A7F5-4497-8B09-5A0A6D561A47}"/>
              </a:ext>
            </a:extLst>
          </p:cNvPr>
          <p:cNvSpPr/>
          <p:nvPr/>
        </p:nvSpPr>
        <p:spPr>
          <a:xfrm>
            <a:off x="4985886" y="232476"/>
            <a:ext cx="6367912" cy="2078543"/>
          </a:xfrm>
          <a:custGeom>
            <a:avLst/>
            <a:gdLst>
              <a:gd name="connsiteX0" fmla="*/ 0 w 6367912"/>
              <a:gd name="connsiteY0" fmla="*/ 346431 h 2078543"/>
              <a:gd name="connsiteX1" fmla="*/ 346431 w 6367912"/>
              <a:gd name="connsiteY1" fmla="*/ 0 h 2078543"/>
              <a:gd name="connsiteX2" fmla="*/ 6021481 w 6367912"/>
              <a:gd name="connsiteY2" fmla="*/ 0 h 2078543"/>
              <a:gd name="connsiteX3" fmla="*/ 6367912 w 6367912"/>
              <a:gd name="connsiteY3" fmla="*/ 346431 h 2078543"/>
              <a:gd name="connsiteX4" fmla="*/ 6367912 w 6367912"/>
              <a:gd name="connsiteY4" fmla="*/ 1732112 h 2078543"/>
              <a:gd name="connsiteX5" fmla="*/ 6021481 w 6367912"/>
              <a:gd name="connsiteY5" fmla="*/ 2078543 h 2078543"/>
              <a:gd name="connsiteX6" fmla="*/ 346431 w 6367912"/>
              <a:gd name="connsiteY6" fmla="*/ 2078543 h 2078543"/>
              <a:gd name="connsiteX7" fmla="*/ 0 w 6367912"/>
              <a:gd name="connsiteY7" fmla="*/ 1732112 h 2078543"/>
              <a:gd name="connsiteX8" fmla="*/ 0 w 6367912"/>
              <a:gd name="connsiteY8" fmla="*/ 346431 h 207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2078543">
                <a:moveTo>
                  <a:pt x="0" y="346431"/>
                </a:moveTo>
                <a:cubicBezTo>
                  <a:pt x="0" y="155102"/>
                  <a:pt x="155102" y="0"/>
                  <a:pt x="346431" y="0"/>
                </a:cubicBezTo>
                <a:lnTo>
                  <a:pt x="6021481" y="0"/>
                </a:lnTo>
                <a:cubicBezTo>
                  <a:pt x="6212810" y="0"/>
                  <a:pt x="6367912" y="155102"/>
                  <a:pt x="6367912" y="346431"/>
                </a:cubicBezTo>
                <a:lnTo>
                  <a:pt x="6367912" y="1732112"/>
                </a:lnTo>
                <a:cubicBezTo>
                  <a:pt x="6367912" y="1923441"/>
                  <a:pt x="6212810" y="2078543"/>
                  <a:pt x="6021481" y="2078543"/>
                </a:cubicBezTo>
                <a:lnTo>
                  <a:pt x="346431" y="2078543"/>
                </a:lnTo>
                <a:cubicBezTo>
                  <a:pt x="155102" y="2078543"/>
                  <a:pt x="0" y="1923441"/>
                  <a:pt x="0" y="1732112"/>
                </a:cubicBezTo>
                <a:lnTo>
                  <a:pt x="0" y="34643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1956" tIns="211956" rIns="211956" bIns="211956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Den </a:t>
            </a:r>
            <a:r>
              <a:rPr lang="en-US" sz="2900" kern="1200" dirty="0" err="1"/>
              <a:t>första</a:t>
            </a:r>
            <a:r>
              <a:rPr lang="en-US" sz="2900" kern="1200" dirty="0"/>
              <a:t> </a:t>
            </a:r>
            <a:r>
              <a:rPr lang="en-US" sz="2900" kern="1200" dirty="0" err="1"/>
              <a:t>förändringen</a:t>
            </a:r>
            <a:r>
              <a:rPr lang="en-US" sz="2900" kern="1200" dirty="0"/>
              <a:t> </a:t>
            </a:r>
            <a:r>
              <a:rPr lang="en-US" sz="2900" kern="1200" dirty="0" err="1"/>
              <a:t>är</a:t>
            </a:r>
            <a:r>
              <a:rPr lang="en-US" sz="2900" kern="1200" dirty="0"/>
              <a:t> </a:t>
            </a:r>
            <a:r>
              <a:rPr lang="en-US" sz="2900" kern="1200" dirty="0" err="1"/>
              <a:t>att</a:t>
            </a:r>
            <a:r>
              <a:rPr lang="en-US" sz="2900" kern="1200" dirty="0"/>
              <a:t> jag </a:t>
            </a:r>
            <a:r>
              <a:rPr lang="en-US" sz="2900" kern="1200" dirty="0" err="1"/>
              <a:t>måste</a:t>
            </a:r>
            <a:r>
              <a:rPr lang="en-US" sz="2900" kern="1200" dirty="0"/>
              <a:t> crazy quilt </a:t>
            </a:r>
            <a:r>
              <a:rPr lang="en-US" sz="2900" kern="1200" dirty="0" err="1"/>
              <a:t>på</a:t>
            </a:r>
            <a:r>
              <a:rPr lang="en-US" sz="2900" kern="1200" dirty="0"/>
              <a:t> </a:t>
            </a:r>
            <a:r>
              <a:rPr lang="en-US" sz="2900" kern="1200" dirty="0" err="1"/>
              <a:t>ett</a:t>
            </a:r>
            <a:r>
              <a:rPr lang="en-US" sz="2900" kern="1200" dirty="0"/>
              <a:t> </a:t>
            </a:r>
            <a:r>
              <a:rPr lang="en-US" sz="2900" kern="1200" dirty="0" err="1"/>
              <a:t>nytt</a:t>
            </a:r>
            <a:r>
              <a:rPr lang="en-US" sz="2900" kern="1200" dirty="0"/>
              <a:t> </a:t>
            </a:r>
            <a:r>
              <a:rPr lang="en-US" sz="2900" kern="1200" dirty="0" err="1"/>
              <a:t>sätt</a:t>
            </a:r>
            <a:endParaRPr lang="en-US" sz="29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BB4B2BE-67C6-42B6-8BA8-87925D6C8649}"/>
              </a:ext>
            </a:extLst>
          </p:cNvPr>
          <p:cNvSpPr/>
          <p:nvPr/>
        </p:nvSpPr>
        <p:spPr>
          <a:xfrm>
            <a:off x="4985886" y="2394540"/>
            <a:ext cx="6367912" cy="2078543"/>
          </a:xfrm>
          <a:custGeom>
            <a:avLst/>
            <a:gdLst>
              <a:gd name="connsiteX0" fmla="*/ 0 w 6367912"/>
              <a:gd name="connsiteY0" fmla="*/ 346431 h 2078543"/>
              <a:gd name="connsiteX1" fmla="*/ 346431 w 6367912"/>
              <a:gd name="connsiteY1" fmla="*/ 0 h 2078543"/>
              <a:gd name="connsiteX2" fmla="*/ 6021481 w 6367912"/>
              <a:gd name="connsiteY2" fmla="*/ 0 h 2078543"/>
              <a:gd name="connsiteX3" fmla="*/ 6367912 w 6367912"/>
              <a:gd name="connsiteY3" fmla="*/ 346431 h 2078543"/>
              <a:gd name="connsiteX4" fmla="*/ 6367912 w 6367912"/>
              <a:gd name="connsiteY4" fmla="*/ 1732112 h 2078543"/>
              <a:gd name="connsiteX5" fmla="*/ 6021481 w 6367912"/>
              <a:gd name="connsiteY5" fmla="*/ 2078543 h 2078543"/>
              <a:gd name="connsiteX6" fmla="*/ 346431 w 6367912"/>
              <a:gd name="connsiteY6" fmla="*/ 2078543 h 2078543"/>
              <a:gd name="connsiteX7" fmla="*/ 0 w 6367912"/>
              <a:gd name="connsiteY7" fmla="*/ 1732112 h 2078543"/>
              <a:gd name="connsiteX8" fmla="*/ 0 w 6367912"/>
              <a:gd name="connsiteY8" fmla="*/ 346431 h 207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2078543">
                <a:moveTo>
                  <a:pt x="0" y="346431"/>
                </a:moveTo>
                <a:cubicBezTo>
                  <a:pt x="0" y="155102"/>
                  <a:pt x="155102" y="0"/>
                  <a:pt x="346431" y="0"/>
                </a:cubicBezTo>
                <a:lnTo>
                  <a:pt x="6021481" y="0"/>
                </a:lnTo>
                <a:cubicBezTo>
                  <a:pt x="6212810" y="0"/>
                  <a:pt x="6367912" y="155102"/>
                  <a:pt x="6367912" y="346431"/>
                </a:cubicBezTo>
                <a:lnTo>
                  <a:pt x="6367912" y="1732112"/>
                </a:lnTo>
                <a:cubicBezTo>
                  <a:pt x="6367912" y="1923441"/>
                  <a:pt x="6212810" y="2078543"/>
                  <a:pt x="6021481" y="2078543"/>
                </a:cubicBezTo>
                <a:lnTo>
                  <a:pt x="346431" y="2078543"/>
                </a:lnTo>
                <a:cubicBezTo>
                  <a:pt x="155102" y="2078543"/>
                  <a:pt x="0" y="1923441"/>
                  <a:pt x="0" y="1732112"/>
                </a:cubicBezTo>
                <a:lnTo>
                  <a:pt x="0" y="34643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3379271"/>
              <a:satOff val="-8710"/>
              <a:lumOff val="-5883"/>
              <a:alphaOff val="0"/>
            </a:schemeClr>
          </a:fillRef>
          <a:effectRef idx="0">
            <a:schemeClr val="accent5">
              <a:hueOff val="-3379271"/>
              <a:satOff val="-8710"/>
              <a:lumOff val="-588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1956" tIns="211956" rIns="211956" bIns="211956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Den </a:t>
            </a:r>
            <a:r>
              <a:rPr lang="en-US" sz="2900" kern="1200" dirty="0" err="1"/>
              <a:t>andra</a:t>
            </a:r>
            <a:r>
              <a:rPr lang="en-US" sz="2900" kern="1200" dirty="0"/>
              <a:t> </a:t>
            </a:r>
            <a:r>
              <a:rPr lang="en-US" sz="2900" kern="1200" dirty="0" err="1"/>
              <a:t>förändringen</a:t>
            </a:r>
            <a:r>
              <a:rPr lang="en-US" sz="2900" kern="1200" dirty="0"/>
              <a:t> </a:t>
            </a:r>
            <a:r>
              <a:rPr lang="en-US" sz="2900" kern="1200" dirty="0" err="1"/>
              <a:t>är</a:t>
            </a:r>
            <a:r>
              <a:rPr lang="en-US" sz="2900" kern="1200" dirty="0"/>
              <a:t> </a:t>
            </a:r>
            <a:r>
              <a:rPr lang="en-US" sz="2900" kern="1200" dirty="0" err="1"/>
              <a:t>att</a:t>
            </a:r>
            <a:r>
              <a:rPr lang="en-US" sz="2900" kern="1200" dirty="0"/>
              <a:t> jag hade </a:t>
            </a:r>
            <a:r>
              <a:rPr lang="en-US" sz="2900" kern="1200" dirty="0" err="1"/>
              <a:t>lagt</a:t>
            </a:r>
            <a:r>
              <a:rPr lang="en-US" sz="2900" kern="1200" dirty="0"/>
              <a:t> till </a:t>
            </a:r>
            <a:r>
              <a:rPr lang="en-US" sz="2900" kern="1200" dirty="0" err="1"/>
              <a:t>mer</a:t>
            </a:r>
            <a:r>
              <a:rPr lang="en-US" sz="2900" kern="1200" dirty="0"/>
              <a:t> </a:t>
            </a:r>
            <a:r>
              <a:rPr lang="en-US" sz="2900" kern="1200" dirty="0" err="1"/>
              <a:t>vitt</a:t>
            </a:r>
            <a:r>
              <a:rPr lang="en-US" sz="2900" kern="1200" dirty="0"/>
              <a:t> </a:t>
            </a:r>
            <a:r>
              <a:rPr lang="en-US" sz="2900" kern="1200" dirty="0" err="1"/>
              <a:t>inom</a:t>
            </a:r>
            <a:r>
              <a:rPr lang="en-US" sz="2900" kern="1200" dirty="0"/>
              <a:t> </a:t>
            </a:r>
            <a:r>
              <a:rPr lang="en-US" sz="2900" kern="1200" dirty="0" err="1"/>
              <a:t>textilfärger</a:t>
            </a:r>
            <a:r>
              <a:rPr lang="en-US" sz="2900" kern="1200" dirty="0"/>
              <a:t> </a:t>
            </a:r>
            <a:r>
              <a:rPr lang="en-US" sz="2900" kern="1200" dirty="0" err="1"/>
              <a:t>för</a:t>
            </a:r>
            <a:r>
              <a:rPr lang="en-US" sz="2900" kern="1200" dirty="0"/>
              <a:t> </a:t>
            </a:r>
            <a:r>
              <a:rPr lang="en-US" sz="2900" kern="1200" dirty="0" err="1"/>
              <a:t>annars</a:t>
            </a:r>
            <a:r>
              <a:rPr lang="en-US" sz="2900" kern="1200" dirty="0"/>
              <a:t> </a:t>
            </a:r>
            <a:r>
              <a:rPr lang="en-US" sz="2900" kern="1200" dirty="0" err="1"/>
              <a:t>blev</a:t>
            </a:r>
            <a:r>
              <a:rPr lang="en-US" sz="2900" kern="1200" dirty="0"/>
              <a:t> det </a:t>
            </a:r>
            <a:r>
              <a:rPr lang="en-US" sz="2900" kern="1200" dirty="0" err="1"/>
              <a:t>alldeles</a:t>
            </a:r>
            <a:r>
              <a:rPr lang="en-US" sz="2900" kern="1200" dirty="0"/>
              <a:t> </a:t>
            </a:r>
            <a:r>
              <a:rPr lang="en-US" sz="2900" kern="1200" dirty="0" err="1"/>
              <a:t>för</a:t>
            </a:r>
            <a:r>
              <a:rPr lang="en-US" sz="2900" kern="1200" dirty="0"/>
              <a:t> </a:t>
            </a:r>
            <a:r>
              <a:rPr lang="en-US" sz="2900" kern="1200" dirty="0" err="1"/>
              <a:t>mörk</a:t>
            </a:r>
            <a:endParaRPr lang="en-US" sz="29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444740A-D6C8-4AE2-8B23-0B170BCDF3DF}"/>
              </a:ext>
            </a:extLst>
          </p:cNvPr>
          <p:cNvSpPr/>
          <p:nvPr/>
        </p:nvSpPr>
        <p:spPr>
          <a:xfrm>
            <a:off x="4985886" y="4556604"/>
            <a:ext cx="6367912" cy="2078543"/>
          </a:xfrm>
          <a:custGeom>
            <a:avLst/>
            <a:gdLst>
              <a:gd name="connsiteX0" fmla="*/ 0 w 6367912"/>
              <a:gd name="connsiteY0" fmla="*/ 346431 h 2078543"/>
              <a:gd name="connsiteX1" fmla="*/ 346431 w 6367912"/>
              <a:gd name="connsiteY1" fmla="*/ 0 h 2078543"/>
              <a:gd name="connsiteX2" fmla="*/ 6021481 w 6367912"/>
              <a:gd name="connsiteY2" fmla="*/ 0 h 2078543"/>
              <a:gd name="connsiteX3" fmla="*/ 6367912 w 6367912"/>
              <a:gd name="connsiteY3" fmla="*/ 346431 h 2078543"/>
              <a:gd name="connsiteX4" fmla="*/ 6367912 w 6367912"/>
              <a:gd name="connsiteY4" fmla="*/ 1732112 h 2078543"/>
              <a:gd name="connsiteX5" fmla="*/ 6021481 w 6367912"/>
              <a:gd name="connsiteY5" fmla="*/ 2078543 h 2078543"/>
              <a:gd name="connsiteX6" fmla="*/ 346431 w 6367912"/>
              <a:gd name="connsiteY6" fmla="*/ 2078543 h 2078543"/>
              <a:gd name="connsiteX7" fmla="*/ 0 w 6367912"/>
              <a:gd name="connsiteY7" fmla="*/ 1732112 h 2078543"/>
              <a:gd name="connsiteX8" fmla="*/ 0 w 6367912"/>
              <a:gd name="connsiteY8" fmla="*/ 346431 h 2078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67912" h="2078543">
                <a:moveTo>
                  <a:pt x="0" y="346431"/>
                </a:moveTo>
                <a:cubicBezTo>
                  <a:pt x="0" y="155102"/>
                  <a:pt x="155102" y="0"/>
                  <a:pt x="346431" y="0"/>
                </a:cubicBezTo>
                <a:lnTo>
                  <a:pt x="6021481" y="0"/>
                </a:lnTo>
                <a:cubicBezTo>
                  <a:pt x="6212810" y="0"/>
                  <a:pt x="6367912" y="155102"/>
                  <a:pt x="6367912" y="346431"/>
                </a:cubicBezTo>
                <a:lnTo>
                  <a:pt x="6367912" y="1732112"/>
                </a:lnTo>
                <a:cubicBezTo>
                  <a:pt x="6367912" y="1923441"/>
                  <a:pt x="6212810" y="2078543"/>
                  <a:pt x="6021481" y="2078543"/>
                </a:cubicBezTo>
                <a:lnTo>
                  <a:pt x="346431" y="2078543"/>
                </a:lnTo>
                <a:cubicBezTo>
                  <a:pt x="155102" y="2078543"/>
                  <a:pt x="0" y="1923441"/>
                  <a:pt x="0" y="1732112"/>
                </a:cubicBezTo>
                <a:lnTo>
                  <a:pt x="0" y="34643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6758543"/>
              <a:satOff val="-17419"/>
              <a:lumOff val="-11765"/>
              <a:alphaOff val="0"/>
            </a:schemeClr>
          </a:fillRef>
          <a:effectRef idx="0">
            <a:schemeClr val="accent5">
              <a:hueOff val="-6758543"/>
              <a:satOff val="-17419"/>
              <a:lumOff val="-1176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1956" tIns="211956" rIns="211956" bIns="211956" numCol="1" spcCol="1270" anchor="ctr" anchorCtr="0">
            <a:noAutofit/>
          </a:bodyPr>
          <a:lstStyle/>
          <a:p>
            <a:pPr marL="0" lvl="0" indent="0" algn="l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900" kern="1200" dirty="0"/>
              <a:t>Den </a:t>
            </a:r>
            <a:r>
              <a:rPr lang="en-US" sz="2900" kern="1200" dirty="0" err="1"/>
              <a:t>tredje</a:t>
            </a:r>
            <a:r>
              <a:rPr lang="en-US" sz="2900" kern="1200" dirty="0"/>
              <a:t> </a:t>
            </a:r>
            <a:r>
              <a:rPr lang="en-US" sz="2900" kern="1200" dirty="0" err="1"/>
              <a:t>förändringen</a:t>
            </a:r>
            <a:r>
              <a:rPr lang="en-US" sz="2900" kern="1200" dirty="0"/>
              <a:t> </a:t>
            </a:r>
            <a:r>
              <a:rPr lang="en-US" sz="2900" kern="1200" dirty="0" err="1"/>
              <a:t>är</a:t>
            </a:r>
            <a:r>
              <a:rPr lang="en-US" sz="2900" kern="1200" dirty="0"/>
              <a:t> </a:t>
            </a:r>
            <a:r>
              <a:rPr lang="en-US" sz="2900" kern="1200" dirty="0" err="1"/>
              <a:t>att</a:t>
            </a:r>
            <a:r>
              <a:rPr lang="en-US" sz="2900" kern="1200" dirty="0"/>
              <a:t> jag </a:t>
            </a:r>
            <a:r>
              <a:rPr lang="en-US" sz="2900" kern="1200" dirty="0" err="1"/>
              <a:t>använde</a:t>
            </a:r>
            <a:r>
              <a:rPr lang="en-US" sz="2900" kern="1200" dirty="0"/>
              <a:t> </a:t>
            </a:r>
            <a:r>
              <a:rPr lang="en-US" sz="2900" kern="1200" dirty="0" err="1"/>
              <a:t>sicksack</a:t>
            </a:r>
            <a:r>
              <a:rPr lang="en-US" sz="2900" kern="1200" dirty="0"/>
              <a:t> vid </a:t>
            </a:r>
            <a:r>
              <a:rPr lang="en-US" sz="2900" kern="1200" dirty="0" err="1"/>
              <a:t>appikationen</a:t>
            </a:r>
            <a:r>
              <a:rPr lang="en-US" sz="2900" kern="1200" dirty="0"/>
              <a:t> </a:t>
            </a:r>
            <a:r>
              <a:rPr lang="en-US" sz="2900" kern="1200" dirty="0" err="1"/>
              <a:t>för</a:t>
            </a:r>
            <a:r>
              <a:rPr lang="en-US" sz="2900" kern="1200" dirty="0"/>
              <a:t> </a:t>
            </a:r>
            <a:r>
              <a:rPr lang="en-US" sz="2900" kern="1200" dirty="0" err="1"/>
              <a:t>att</a:t>
            </a:r>
            <a:r>
              <a:rPr lang="en-US" sz="2900" kern="1200" dirty="0"/>
              <a:t> </a:t>
            </a:r>
            <a:r>
              <a:rPr lang="en-US" sz="2900" kern="1200" dirty="0" err="1"/>
              <a:t>applikationsbitarna</a:t>
            </a:r>
            <a:r>
              <a:rPr lang="en-US" sz="2900" kern="1200" dirty="0"/>
              <a:t> ska </a:t>
            </a:r>
            <a:r>
              <a:rPr lang="en-US" sz="2900" kern="1200" dirty="0" err="1"/>
              <a:t>sitta</a:t>
            </a:r>
            <a:r>
              <a:rPr lang="en-US" sz="2900" kern="1200" dirty="0"/>
              <a:t> fast </a:t>
            </a:r>
            <a:r>
              <a:rPr lang="en-US" sz="2900" kern="1200" dirty="0" err="1"/>
              <a:t>bättre</a:t>
            </a:r>
            <a:endParaRPr lang="en-US" sz="2900" kern="1200" dirty="0"/>
          </a:p>
        </p:txBody>
      </p:sp>
    </p:spTree>
    <p:extLst>
      <p:ext uri="{BB962C8B-B14F-4D97-AF65-F5344CB8AC3E}">
        <p14:creationId xmlns:p14="http://schemas.microsoft.com/office/powerpoint/2010/main" val="229417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620</Words>
  <Application>Microsoft Office PowerPoint</Application>
  <PresentationFormat>Bredbild</PresentationFormat>
  <Paragraphs>60</Paragraphs>
  <Slides>11</Slides>
  <Notes>4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 Min inspiration av kända konstverk</vt:lpstr>
      <vt:lpstr>Kända konstverk inspireras</vt:lpstr>
      <vt:lpstr>Stjärnenatt av Vincent van Gogh</vt:lpstr>
      <vt:lpstr>Skriet av Edvard Munch</vt:lpstr>
      <vt:lpstr>Anledningar till dessa 2 konstverken</vt:lpstr>
      <vt:lpstr>Min skiss på min egen konstverk</vt:lpstr>
      <vt:lpstr>Tekniker som jag känner till</vt:lpstr>
      <vt:lpstr>Förklaring till 3 teknikerna</vt:lpstr>
      <vt:lpstr>Förändring i arbetets gång</vt:lpstr>
      <vt:lpstr>Vad jag har lärt mig</vt:lpstr>
      <vt:lpstr>Min konstverk på tyg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Min inspiration av kända konstverk</dc:title>
  <dc:creator>Mo Wang (elev)</dc:creator>
  <cp:lastModifiedBy>Mo Wang (elev)</cp:lastModifiedBy>
  <cp:revision>1</cp:revision>
  <dcterms:created xsi:type="dcterms:W3CDTF">2021-04-27T08:49:01Z</dcterms:created>
  <dcterms:modified xsi:type="dcterms:W3CDTF">2021-06-01T09:27:33Z</dcterms:modified>
</cp:coreProperties>
</file>